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4"/>
  </p:sldMasterIdLst>
  <p:notesMasterIdLst>
    <p:notesMasterId r:id="rId22"/>
  </p:notesMasterIdLst>
  <p:handoutMasterIdLst>
    <p:handoutMasterId r:id="rId23"/>
  </p:handoutMasterIdLst>
  <p:sldIdLst>
    <p:sldId id="258" r:id="rId5"/>
    <p:sldId id="259" r:id="rId6"/>
    <p:sldId id="260" r:id="rId7"/>
    <p:sldId id="261" r:id="rId8"/>
    <p:sldId id="262" r:id="rId9"/>
    <p:sldId id="266" r:id="rId10"/>
    <p:sldId id="268" r:id="rId11"/>
    <p:sldId id="270" r:id="rId12"/>
    <p:sldId id="269" r:id="rId13"/>
    <p:sldId id="267" r:id="rId14"/>
    <p:sldId id="271" r:id="rId15"/>
    <p:sldId id="272" r:id="rId16"/>
    <p:sldId id="273" r:id="rId17"/>
    <p:sldId id="274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55" autoAdjust="0"/>
    <p:restoredTop sz="94660"/>
  </p:normalViewPr>
  <p:slideViewPr>
    <p:cSldViewPr snapToGrid="0" showGuides="1">
      <p:cViewPr varScale="1">
        <p:scale>
          <a:sx n="161" d="100"/>
          <a:sy n="161" d="100"/>
        </p:scale>
        <p:origin x="516" y="17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2478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_rels/data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image" Target="../media/image32.jp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gif"/><Relationship Id="rId1" Type="http://schemas.openxmlformats.org/officeDocument/2006/relationships/image" Target="../media/image34.jpeg"/><Relationship Id="rId4" Type="http://schemas.openxmlformats.org/officeDocument/2006/relationships/image" Target="../media/image37.jpeg"/></Relationships>
</file>

<file path=ppt/diagrams/_rels/data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image" Target="../media/image38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image" Target="../media/image10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image" Target="../media/image11.jpe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../slides/slide8.xml"/><Relationship Id="rId1" Type="http://schemas.openxmlformats.org/officeDocument/2006/relationships/image" Target="../media/image12.png"/><Relationship Id="rId4" Type="http://schemas.openxmlformats.org/officeDocument/2006/relationships/slide" Target="../slides/slide9.xm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image" Target="../media/image18.jpg"/><Relationship Id="rId4" Type="http://schemas.openxmlformats.org/officeDocument/2006/relationships/image" Target="../media/image21.jp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image" Target="../media/image22.png"/><Relationship Id="rId4" Type="http://schemas.openxmlformats.org/officeDocument/2006/relationships/image" Target="../media/image25.jp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eg"/><Relationship Id="rId1" Type="http://schemas.openxmlformats.org/officeDocument/2006/relationships/image" Target="../media/image26.jp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image" Target="../media/image29.jpe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_rels/drawing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image" Target="../media/image32.jp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gif"/><Relationship Id="rId1" Type="http://schemas.openxmlformats.org/officeDocument/2006/relationships/image" Target="../media/image34.jpeg"/><Relationship Id="rId4" Type="http://schemas.openxmlformats.org/officeDocument/2006/relationships/image" Target="../media/image37.jpeg"/></Relationships>
</file>

<file path=ppt/diagrams/_rels/drawing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image" Target="../media/image38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e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image" Target="../media/image18.jpg"/><Relationship Id="rId4" Type="http://schemas.openxmlformats.org/officeDocument/2006/relationships/image" Target="../media/image21.jp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image" Target="../media/image22.png"/><Relationship Id="rId4" Type="http://schemas.openxmlformats.org/officeDocument/2006/relationships/image" Target="../media/image25.jp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eg"/><Relationship Id="rId1" Type="http://schemas.openxmlformats.org/officeDocument/2006/relationships/image" Target="../media/image26.jp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image" Target="../media/image2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D1F0D3-1BC3-4D29-8EB5-3BC7F918BB82}" type="doc">
      <dgm:prSet loTypeId="urn:microsoft.com/office/officeart/2005/8/layout/vList4" loCatId="picture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80D189-595A-46FF-B988-EAD18B5E68AE}">
      <dgm:prSet phldrT="[Текст]"/>
      <dgm:spPr/>
      <dgm:t>
        <a:bodyPr/>
        <a:lstStyle/>
        <a:p>
          <a:r>
            <a:rPr lang="en-US" b="1" dirty="0"/>
            <a:t>JPEG (Joint Photographic Experts Group)</a:t>
          </a:r>
          <a:r>
            <a:rPr lang="en-US" dirty="0"/>
            <a:t>:</a:t>
          </a:r>
        </a:p>
      </dgm:t>
    </dgm:pt>
    <dgm:pt modelId="{88D83A64-B749-4B18-9FE8-0BA7302633FE}" type="parTrans" cxnId="{02910665-96A3-45FA-9D83-7EA40453E2C2}">
      <dgm:prSet/>
      <dgm:spPr/>
      <dgm:t>
        <a:bodyPr/>
        <a:lstStyle/>
        <a:p>
          <a:endParaRPr lang="en-US"/>
        </a:p>
      </dgm:t>
    </dgm:pt>
    <dgm:pt modelId="{F7F53A51-ABDE-4F78-B3F0-3D2AEB69C3B1}" type="sibTrans" cxnId="{02910665-96A3-45FA-9D83-7EA40453E2C2}">
      <dgm:prSet/>
      <dgm:spPr/>
      <dgm:t>
        <a:bodyPr/>
        <a:lstStyle/>
        <a:p>
          <a:endParaRPr lang="en-US"/>
        </a:p>
      </dgm:t>
    </dgm:pt>
    <dgm:pt modelId="{FC9F043B-C057-4DDD-8260-28A08F3DAECE}">
      <dgm:prSet phldrT="[Текст]"/>
      <dgm:spPr/>
      <dgm:t>
        <a:bodyPr/>
        <a:lstStyle/>
        <a:p>
          <a:r>
            <a:rPr lang="en-US" b="1" dirty="0"/>
            <a:t>PNG (Portable Network Graphics)</a:t>
          </a:r>
          <a:r>
            <a:rPr lang="en-US" dirty="0"/>
            <a:t>:</a:t>
          </a:r>
        </a:p>
      </dgm:t>
    </dgm:pt>
    <dgm:pt modelId="{2F4C29C3-0896-41C5-8F9F-48A84E11EC3B}" type="parTrans" cxnId="{3CA8EC07-FBCC-4013-B08D-08FE72D74E6E}">
      <dgm:prSet/>
      <dgm:spPr/>
      <dgm:t>
        <a:bodyPr/>
        <a:lstStyle/>
        <a:p>
          <a:endParaRPr lang="en-US"/>
        </a:p>
      </dgm:t>
    </dgm:pt>
    <dgm:pt modelId="{8FEFEB04-117E-4666-984E-36079C1B0181}" type="sibTrans" cxnId="{3CA8EC07-FBCC-4013-B08D-08FE72D74E6E}">
      <dgm:prSet/>
      <dgm:spPr/>
      <dgm:t>
        <a:bodyPr/>
        <a:lstStyle/>
        <a:p>
          <a:endParaRPr lang="en-US"/>
        </a:p>
      </dgm:t>
    </dgm:pt>
    <dgm:pt modelId="{72A25AB0-8C9B-4BF5-BF01-EC60A1988899}">
      <dgm:prSet/>
      <dgm:spPr/>
      <dgm:t>
        <a:bodyPr/>
        <a:lstStyle/>
        <a:p>
          <a:r>
            <a:rPr lang="uk-UA"/>
            <a:t>Формат з стисненням з втратами.</a:t>
          </a:r>
          <a:endParaRPr lang="uk-UA" dirty="0"/>
        </a:p>
      </dgm:t>
    </dgm:pt>
    <dgm:pt modelId="{45167FED-72E2-4752-8B1D-FC97F3E473E6}" type="parTrans" cxnId="{915F9F11-6647-47B9-A492-CFD862DE38AD}">
      <dgm:prSet/>
      <dgm:spPr/>
      <dgm:t>
        <a:bodyPr/>
        <a:lstStyle/>
        <a:p>
          <a:endParaRPr lang="en-US"/>
        </a:p>
      </dgm:t>
    </dgm:pt>
    <dgm:pt modelId="{59FBE288-95EB-45A1-849F-3C7F6EB5CDE5}" type="sibTrans" cxnId="{915F9F11-6647-47B9-A492-CFD862DE38AD}">
      <dgm:prSet/>
      <dgm:spPr/>
      <dgm:t>
        <a:bodyPr/>
        <a:lstStyle/>
        <a:p>
          <a:endParaRPr lang="en-US"/>
        </a:p>
      </dgm:t>
    </dgm:pt>
    <dgm:pt modelId="{18008192-369D-4F7F-99AD-E5A305CB7668}">
      <dgm:prSet/>
      <dgm:spPr/>
      <dgm:t>
        <a:bodyPr/>
        <a:lstStyle/>
        <a:p>
          <a:r>
            <a:rPr lang="uk-UA"/>
            <a:t>Підходить для фотографій, де не критична ідеальна якість, але важливий обсяг файлу.</a:t>
          </a:r>
          <a:endParaRPr lang="uk-UA" dirty="0"/>
        </a:p>
      </dgm:t>
    </dgm:pt>
    <dgm:pt modelId="{299A1DFC-8D11-404F-BEBF-283213836F5A}" type="parTrans" cxnId="{E134B6E8-10C4-441A-AC11-CF69AACE937D}">
      <dgm:prSet/>
      <dgm:spPr/>
      <dgm:t>
        <a:bodyPr/>
        <a:lstStyle/>
        <a:p>
          <a:endParaRPr lang="en-US"/>
        </a:p>
      </dgm:t>
    </dgm:pt>
    <dgm:pt modelId="{B980CB44-C31A-47E8-BC6C-17FD1154A5E4}" type="sibTrans" cxnId="{E134B6E8-10C4-441A-AC11-CF69AACE937D}">
      <dgm:prSet/>
      <dgm:spPr/>
      <dgm:t>
        <a:bodyPr/>
        <a:lstStyle/>
        <a:p>
          <a:endParaRPr lang="en-US"/>
        </a:p>
      </dgm:t>
    </dgm:pt>
    <dgm:pt modelId="{7586A55B-8192-4400-81CC-2CE0187D9DB1}">
      <dgm:prSet/>
      <dgm:spPr/>
      <dgm:t>
        <a:bodyPr/>
        <a:lstStyle/>
        <a:p>
          <a:r>
            <a:rPr lang="uk-UA" dirty="0"/>
            <a:t>Найбільш використовуваний формат для веб-сайтів та соцмереж.</a:t>
          </a:r>
        </a:p>
      </dgm:t>
    </dgm:pt>
    <dgm:pt modelId="{A0974F0F-5D0D-4890-8968-E1C0A407705E}" type="parTrans" cxnId="{51E77AA4-CF35-425B-8664-7FB48D89684F}">
      <dgm:prSet/>
      <dgm:spPr/>
      <dgm:t>
        <a:bodyPr/>
        <a:lstStyle/>
        <a:p>
          <a:endParaRPr lang="en-US"/>
        </a:p>
      </dgm:t>
    </dgm:pt>
    <dgm:pt modelId="{8F82E4A1-0268-499C-8DF5-40BC838139DF}" type="sibTrans" cxnId="{51E77AA4-CF35-425B-8664-7FB48D89684F}">
      <dgm:prSet/>
      <dgm:spPr/>
      <dgm:t>
        <a:bodyPr/>
        <a:lstStyle/>
        <a:p>
          <a:endParaRPr lang="en-US"/>
        </a:p>
      </dgm:t>
    </dgm:pt>
    <dgm:pt modelId="{7CA43A28-631F-421D-8333-BAEC21491FCB}">
      <dgm:prSet/>
      <dgm:spPr/>
      <dgm:t>
        <a:bodyPr/>
        <a:lstStyle/>
        <a:p>
          <a:r>
            <a:rPr lang="uk-UA"/>
            <a:t>Без стиснення з втратами, підтримує прозорість.</a:t>
          </a:r>
          <a:endParaRPr lang="uk-UA" dirty="0"/>
        </a:p>
      </dgm:t>
    </dgm:pt>
    <dgm:pt modelId="{3093A1F0-D456-49E4-9917-6504E4CC70F7}" type="parTrans" cxnId="{FC8380EF-5C56-4FB9-B97C-AFE2542436F5}">
      <dgm:prSet/>
      <dgm:spPr/>
      <dgm:t>
        <a:bodyPr/>
        <a:lstStyle/>
        <a:p>
          <a:endParaRPr lang="en-US"/>
        </a:p>
      </dgm:t>
    </dgm:pt>
    <dgm:pt modelId="{F1F6C032-636C-4739-884B-660A3E6D3DE7}" type="sibTrans" cxnId="{FC8380EF-5C56-4FB9-B97C-AFE2542436F5}">
      <dgm:prSet/>
      <dgm:spPr/>
      <dgm:t>
        <a:bodyPr/>
        <a:lstStyle/>
        <a:p>
          <a:endParaRPr lang="en-US"/>
        </a:p>
      </dgm:t>
    </dgm:pt>
    <dgm:pt modelId="{4B24DF45-6E1D-4521-8A46-1E599C7751C4}">
      <dgm:prSet/>
      <dgm:spPr/>
      <dgm:t>
        <a:bodyPr/>
        <a:lstStyle/>
        <a:p>
          <a:r>
            <a:rPr lang="uk-UA"/>
            <a:t>Ідеальний для графіки, логотипів, веб-браузерів та іншого.</a:t>
          </a:r>
          <a:endParaRPr lang="uk-UA" dirty="0"/>
        </a:p>
      </dgm:t>
    </dgm:pt>
    <dgm:pt modelId="{7625D14B-EB88-422E-9BF3-A650D0A8A2FD}" type="parTrans" cxnId="{541EAC46-EDFA-4942-ACAA-69E698F81EC6}">
      <dgm:prSet/>
      <dgm:spPr/>
      <dgm:t>
        <a:bodyPr/>
        <a:lstStyle/>
        <a:p>
          <a:endParaRPr lang="en-US"/>
        </a:p>
      </dgm:t>
    </dgm:pt>
    <dgm:pt modelId="{CBB0EDEB-E941-47B1-9BCA-90C5F2DBC41A}" type="sibTrans" cxnId="{541EAC46-EDFA-4942-ACAA-69E698F81EC6}">
      <dgm:prSet/>
      <dgm:spPr/>
      <dgm:t>
        <a:bodyPr/>
        <a:lstStyle/>
        <a:p>
          <a:endParaRPr lang="en-US"/>
        </a:p>
      </dgm:t>
    </dgm:pt>
    <dgm:pt modelId="{B5E6C075-95F8-4315-9714-954934BC13FD}">
      <dgm:prSet/>
      <dgm:spPr/>
      <dgm:t>
        <a:bodyPr/>
        <a:lstStyle/>
        <a:p>
          <a:r>
            <a:rPr lang="uk-UA" dirty="0"/>
            <a:t>Часто використовується на веб-сайтах для збереження якості та чіткої прозорості.</a:t>
          </a:r>
        </a:p>
      </dgm:t>
    </dgm:pt>
    <dgm:pt modelId="{6DBA9C42-57D0-42F9-9DC7-E1AB374AAE79}" type="parTrans" cxnId="{B45A1622-C025-409F-BA0C-B6BCA8BD3CD0}">
      <dgm:prSet/>
      <dgm:spPr/>
      <dgm:t>
        <a:bodyPr/>
        <a:lstStyle/>
        <a:p>
          <a:endParaRPr lang="en-US"/>
        </a:p>
      </dgm:t>
    </dgm:pt>
    <dgm:pt modelId="{AC107110-7A29-4F1F-8100-0BFEB79ADD1A}" type="sibTrans" cxnId="{B45A1622-C025-409F-BA0C-B6BCA8BD3CD0}">
      <dgm:prSet/>
      <dgm:spPr/>
      <dgm:t>
        <a:bodyPr/>
        <a:lstStyle/>
        <a:p>
          <a:endParaRPr lang="en-US"/>
        </a:p>
      </dgm:t>
    </dgm:pt>
    <dgm:pt modelId="{1FDD8EFA-4D91-49E7-A28C-7255572C0B94}" type="pres">
      <dgm:prSet presAssocID="{CED1F0D3-1BC3-4D29-8EB5-3BC7F918BB82}" presName="linear" presStyleCnt="0">
        <dgm:presLayoutVars>
          <dgm:dir/>
          <dgm:resizeHandles val="exact"/>
        </dgm:presLayoutVars>
      </dgm:prSet>
      <dgm:spPr/>
    </dgm:pt>
    <dgm:pt modelId="{7C2F6C83-CF50-4313-8B7D-2FBA0CEEDE17}" type="pres">
      <dgm:prSet presAssocID="{0680D189-595A-46FF-B988-EAD18B5E68AE}" presName="comp" presStyleCnt="0"/>
      <dgm:spPr/>
    </dgm:pt>
    <dgm:pt modelId="{BFCD68DB-8D2D-46A6-9B8F-210ACCFD62EC}" type="pres">
      <dgm:prSet presAssocID="{0680D189-595A-46FF-B988-EAD18B5E68AE}" presName="box" presStyleLbl="node1" presStyleIdx="0" presStyleCnt="2" custLinFactNeighborY="437"/>
      <dgm:spPr/>
    </dgm:pt>
    <dgm:pt modelId="{800C3121-08F7-487D-9DD6-6750BFB8B55C}" type="pres">
      <dgm:prSet presAssocID="{0680D189-595A-46FF-B988-EAD18B5E68AE}" presName="img" presStyleLbl="fgImgPlace1" presStyleIdx="0" presStyleCnt="2" custScaleX="85948" custScaleY="97073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</dgm:pt>
    <dgm:pt modelId="{22C62904-0174-451F-9908-0B9CFE384753}" type="pres">
      <dgm:prSet presAssocID="{0680D189-595A-46FF-B988-EAD18B5E68AE}" presName="text" presStyleLbl="node1" presStyleIdx="0" presStyleCnt="2">
        <dgm:presLayoutVars>
          <dgm:bulletEnabled val="1"/>
        </dgm:presLayoutVars>
      </dgm:prSet>
      <dgm:spPr/>
    </dgm:pt>
    <dgm:pt modelId="{136738E6-B8CD-423D-BD9C-D051464C4461}" type="pres">
      <dgm:prSet presAssocID="{F7F53A51-ABDE-4F78-B3F0-3D2AEB69C3B1}" presName="spacer" presStyleCnt="0"/>
      <dgm:spPr/>
    </dgm:pt>
    <dgm:pt modelId="{82E59794-12F8-4DD9-8FD3-8D1A731B3CCA}" type="pres">
      <dgm:prSet presAssocID="{FC9F043B-C057-4DDD-8260-28A08F3DAECE}" presName="comp" presStyleCnt="0"/>
      <dgm:spPr/>
    </dgm:pt>
    <dgm:pt modelId="{4384C499-9232-4FA4-A316-4D31AC25D3E1}" type="pres">
      <dgm:prSet presAssocID="{FC9F043B-C057-4DDD-8260-28A08F3DAECE}" presName="box" presStyleLbl="node1" presStyleIdx="1" presStyleCnt="2" custLinFactNeighborX="959" custLinFactNeighborY="13024"/>
      <dgm:spPr/>
    </dgm:pt>
    <dgm:pt modelId="{B58D030E-50F0-4C26-A66A-FC5017BD2E7C}" type="pres">
      <dgm:prSet presAssocID="{FC9F043B-C057-4DDD-8260-28A08F3DAECE}" presName="img" presStyleLbl="fgImgPlace1" presStyleIdx="1" presStyleCnt="2" custScaleX="93814" custScaleY="103624" custLinFactNeighborX="2581" custLinFactNeighborY="-417"/>
      <dgm:spPr>
        <a:blipFill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</dgm:pt>
    <dgm:pt modelId="{9F782232-AAF6-49F0-8BE7-AD1305CCD983}" type="pres">
      <dgm:prSet presAssocID="{FC9F043B-C057-4DDD-8260-28A08F3DAECE}" presName="text" presStyleLbl="node1" presStyleIdx="1" presStyleCnt="2">
        <dgm:presLayoutVars>
          <dgm:bulletEnabled val="1"/>
        </dgm:presLayoutVars>
      </dgm:prSet>
      <dgm:spPr/>
    </dgm:pt>
  </dgm:ptLst>
  <dgm:cxnLst>
    <dgm:cxn modelId="{E9BB7205-0450-460E-A1E0-B1F8194012B9}" type="presOf" srcId="{7586A55B-8192-4400-81CC-2CE0187D9DB1}" destId="{22C62904-0174-451F-9908-0B9CFE384753}" srcOrd="1" destOrd="3" presId="urn:microsoft.com/office/officeart/2005/8/layout/vList4"/>
    <dgm:cxn modelId="{3CA8EC07-FBCC-4013-B08D-08FE72D74E6E}" srcId="{CED1F0D3-1BC3-4D29-8EB5-3BC7F918BB82}" destId="{FC9F043B-C057-4DDD-8260-28A08F3DAECE}" srcOrd="1" destOrd="0" parTransId="{2F4C29C3-0896-41C5-8F9F-48A84E11EC3B}" sibTransId="{8FEFEB04-117E-4666-984E-36079C1B0181}"/>
    <dgm:cxn modelId="{FE905211-AC64-4B66-AAEF-7C45E30B3EA5}" type="presOf" srcId="{72A25AB0-8C9B-4BF5-BF01-EC60A1988899}" destId="{22C62904-0174-451F-9908-0B9CFE384753}" srcOrd="1" destOrd="1" presId="urn:microsoft.com/office/officeart/2005/8/layout/vList4"/>
    <dgm:cxn modelId="{915F9F11-6647-47B9-A492-CFD862DE38AD}" srcId="{0680D189-595A-46FF-B988-EAD18B5E68AE}" destId="{72A25AB0-8C9B-4BF5-BF01-EC60A1988899}" srcOrd="0" destOrd="0" parTransId="{45167FED-72E2-4752-8B1D-FC97F3E473E6}" sibTransId="{59FBE288-95EB-45A1-849F-3C7F6EB5CDE5}"/>
    <dgm:cxn modelId="{B45A1622-C025-409F-BA0C-B6BCA8BD3CD0}" srcId="{FC9F043B-C057-4DDD-8260-28A08F3DAECE}" destId="{B5E6C075-95F8-4315-9714-954934BC13FD}" srcOrd="2" destOrd="0" parTransId="{6DBA9C42-57D0-42F9-9DC7-E1AB374AAE79}" sibTransId="{AC107110-7A29-4F1F-8100-0BFEB79ADD1A}"/>
    <dgm:cxn modelId="{C1A33327-FA77-4ED3-AF74-2873AA4561C1}" type="presOf" srcId="{FC9F043B-C057-4DDD-8260-28A08F3DAECE}" destId="{4384C499-9232-4FA4-A316-4D31AC25D3E1}" srcOrd="0" destOrd="0" presId="urn:microsoft.com/office/officeart/2005/8/layout/vList4"/>
    <dgm:cxn modelId="{2F8FC730-254B-4938-88EC-379BE25883EB}" type="presOf" srcId="{7586A55B-8192-4400-81CC-2CE0187D9DB1}" destId="{BFCD68DB-8D2D-46A6-9B8F-210ACCFD62EC}" srcOrd="0" destOrd="3" presId="urn:microsoft.com/office/officeart/2005/8/layout/vList4"/>
    <dgm:cxn modelId="{FB3FED5E-567F-4FFE-A282-95D5E3DD0C8E}" type="presOf" srcId="{72A25AB0-8C9B-4BF5-BF01-EC60A1988899}" destId="{BFCD68DB-8D2D-46A6-9B8F-210ACCFD62EC}" srcOrd="0" destOrd="1" presId="urn:microsoft.com/office/officeart/2005/8/layout/vList4"/>
    <dgm:cxn modelId="{02910665-96A3-45FA-9D83-7EA40453E2C2}" srcId="{CED1F0D3-1BC3-4D29-8EB5-3BC7F918BB82}" destId="{0680D189-595A-46FF-B988-EAD18B5E68AE}" srcOrd="0" destOrd="0" parTransId="{88D83A64-B749-4B18-9FE8-0BA7302633FE}" sibTransId="{F7F53A51-ABDE-4F78-B3F0-3D2AEB69C3B1}"/>
    <dgm:cxn modelId="{541EAC46-EDFA-4942-ACAA-69E698F81EC6}" srcId="{FC9F043B-C057-4DDD-8260-28A08F3DAECE}" destId="{4B24DF45-6E1D-4521-8A46-1E599C7751C4}" srcOrd="1" destOrd="0" parTransId="{7625D14B-EB88-422E-9BF3-A650D0A8A2FD}" sibTransId="{CBB0EDEB-E941-47B1-9BCA-90C5F2DBC41A}"/>
    <dgm:cxn modelId="{53941D68-3B42-40FC-97C7-3E4674FD908B}" type="presOf" srcId="{7CA43A28-631F-421D-8333-BAEC21491FCB}" destId="{4384C499-9232-4FA4-A316-4D31AC25D3E1}" srcOrd="0" destOrd="1" presId="urn:microsoft.com/office/officeart/2005/8/layout/vList4"/>
    <dgm:cxn modelId="{7224F968-2AC4-4ADE-A30A-AE1A03172E7C}" type="presOf" srcId="{4B24DF45-6E1D-4521-8A46-1E599C7751C4}" destId="{4384C499-9232-4FA4-A316-4D31AC25D3E1}" srcOrd="0" destOrd="2" presId="urn:microsoft.com/office/officeart/2005/8/layout/vList4"/>
    <dgm:cxn modelId="{9524334C-499C-487D-995D-2B57BB552191}" type="presOf" srcId="{18008192-369D-4F7F-99AD-E5A305CB7668}" destId="{BFCD68DB-8D2D-46A6-9B8F-210ACCFD62EC}" srcOrd="0" destOrd="2" presId="urn:microsoft.com/office/officeart/2005/8/layout/vList4"/>
    <dgm:cxn modelId="{B0BD556C-2068-4265-97D5-CB7882D4C19C}" type="presOf" srcId="{FC9F043B-C057-4DDD-8260-28A08F3DAECE}" destId="{9F782232-AAF6-49F0-8BE7-AD1305CCD983}" srcOrd="1" destOrd="0" presId="urn:microsoft.com/office/officeart/2005/8/layout/vList4"/>
    <dgm:cxn modelId="{F402C585-2FBF-48DA-9F81-06F665DD7F1D}" type="presOf" srcId="{CED1F0D3-1BC3-4D29-8EB5-3BC7F918BB82}" destId="{1FDD8EFA-4D91-49E7-A28C-7255572C0B94}" srcOrd="0" destOrd="0" presId="urn:microsoft.com/office/officeart/2005/8/layout/vList4"/>
    <dgm:cxn modelId="{4BACFB9C-DA64-43BD-830A-8DF87AE45036}" type="presOf" srcId="{B5E6C075-95F8-4315-9714-954934BC13FD}" destId="{4384C499-9232-4FA4-A316-4D31AC25D3E1}" srcOrd="0" destOrd="3" presId="urn:microsoft.com/office/officeart/2005/8/layout/vList4"/>
    <dgm:cxn modelId="{51E77AA4-CF35-425B-8664-7FB48D89684F}" srcId="{0680D189-595A-46FF-B988-EAD18B5E68AE}" destId="{7586A55B-8192-4400-81CC-2CE0187D9DB1}" srcOrd="2" destOrd="0" parTransId="{A0974F0F-5D0D-4890-8968-E1C0A407705E}" sibTransId="{8F82E4A1-0268-499C-8DF5-40BC838139DF}"/>
    <dgm:cxn modelId="{7C71D6A4-AF89-41F9-97D3-A5B93D4EF2E1}" type="presOf" srcId="{B5E6C075-95F8-4315-9714-954934BC13FD}" destId="{9F782232-AAF6-49F0-8BE7-AD1305CCD983}" srcOrd="1" destOrd="3" presId="urn:microsoft.com/office/officeart/2005/8/layout/vList4"/>
    <dgm:cxn modelId="{CE5031B7-693E-4E72-94DC-5BFD96BFE27E}" type="presOf" srcId="{4B24DF45-6E1D-4521-8A46-1E599C7751C4}" destId="{9F782232-AAF6-49F0-8BE7-AD1305CCD983}" srcOrd="1" destOrd="2" presId="urn:microsoft.com/office/officeart/2005/8/layout/vList4"/>
    <dgm:cxn modelId="{B3AD46B7-3ABE-4223-8DCE-9BE80B10B353}" type="presOf" srcId="{0680D189-595A-46FF-B988-EAD18B5E68AE}" destId="{22C62904-0174-451F-9908-0B9CFE384753}" srcOrd="1" destOrd="0" presId="urn:microsoft.com/office/officeart/2005/8/layout/vList4"/>
    <dgm:cxn modelId="{01C749BF-5A9C-4EE7-B0B9-10D2AB5966D1}" type="presOf" srcId="{0680D189-595A-46FF-B988-EAD18B5E68AE}" destId="{BFCD68DB-8D2D-46A6-9B8F-210ACCFD62EC}" srcOrd="0" destOrd="0" presId="urn:microsoft.com/office/officeart/2005/8/layout/vList4"/>
    <dgm:cxn modelId="{956014D4-1C87-432F-A8D4-35C946D6374C}" type="presOf" srcId="{18008192-369D-4F7F-99AD-E5A305CB7668}" destId="{22C62904-0174-451F-9908-0B9CFE384753}" srcOrd="1" destOrd="2" presId="urn:microsoft.com/office/officeart/2005/8/layout/vList4"/>
    <dgm:cxn modelId="{E134B6E8-10C4-441A-AC11-CF69AACE937D}" srcId="{0680D189-595A-46FF-B988-EAD18B5E68AE}" destId="{18008192-369D-4F7F-99AD-E5A305CB7668}" srcOrd="1" destOrd="0" parTransId="{299A1DFC-8D11-404F-BEBF-283213836F5A}" sibTransId="{B980CB44-C31A-47E8-BC6C-17FD1154A5E4}"/>
    <dgm:cxn modelId="{FC8380EF-5C56-4FB9-B97C-AFE2542436F5}" srcId="{FC9F043B-C057-4DDD-8260-28A08F3DAECE}" destId="{7CA43A28-631F-421D-8333-BAEC21491FCB}" srcOrd="0" destOrd="0" parTransId="{3093A1F0-D456-49E4-9917-6504E4CC70F7}" sibTransId="{F1F6C032-636C-4739-884B-660A3E6D3DE7}"/>
    <dgm:cxn modelId="{FAECF5F9-917F-4E08-B232-3969AEDF5D65}" type="presOf" srcId="{7CA43A28-631F-421D-8333-BAEC21491FCB}" destId="{9F782232-AAF6-49F0-8BE7-AD1305CCD983}" srcOrd="1" destOrd="1" presId="urn:microsoft.com/office/officeart/2005/8/layout/vList4"/>
    <dgm:cxn modelId="{3818E5BC-A6D5-4717-854D-CD17AD03BFDA}" type="presParOf" srcId="{1FDD8EFA-4D91-49E7-A28C-7255572C0B94}" destId="{7C2F6C83-CF50-4313-8B7D-2FBA0CEEDE17}" srcOrd="0" destOrd="0" presId="urn:microsoft.com/office/officeart/2005/8/layout/vList4"/>
    <dgm:cxn modelId="{C7F36A8B-5A26-400C-A3B2-FA5C3E45916F}" type="presParOf" srcId="{7C2F6C83-CF50-4313-8B7D-2FBA0CEEDE17}" destId="{BFCD68DB-8D2D-46A6-9B8F-210ACCFD62EC}" srcOrd="0" destOrd="0" presId="urn:microsoft.com/office/officeart/2005/8/layout/vList4"/>
    <dgm:cxn modelId="{1E07AF59-6CB3-4148-A3E4-A66BE67F6772}" type="presParOf" srcId="{7C2F6C83-CF50-4313-8B7D-2FBA0CEEDE17}" destId="{800C3121-08F7-487D-9DD6-6750BFB8B55C}" srcOrd="1" destOrd="0" presId="urn:microsoft.com/office/officeart/2005/8/layout/vList4"/>
    <dgm:cxn modelId="{5CF3831B-BE05-4158-8457-81C84EA15A24}" type="presParOf" srcId="{7C2F6C83-CF50-4313-8B7D-2FBA0CEEDE17}" destId="{22C62904-0174-451F-9908-0B9CFE384753}" srcOrd="2" destOrd="0" presId="urn:microsoft.com/office/officeart/2005/8/layout/vList4"/>
    <dgm:cxn modelId="{21CF82A9-AEA6-424F-BD5F-F6F7159F4091}" type="presParOf" srcId="{1FDD8EFA-4D91-49E7-A28C-7255572C0B94}" destId="{136738E6-B8CD-423D-BD9C-D051464C4461}" srcOrd="1" destOrd="0" presId="urn:microsoft.com/office/officeart/2005/8/layout/vList4"/>
    <dgm:cxn modelId="{03197ED1-0B17-402B-91F8-572194F0970B}" type="presParOf" srcId="{1FDD8EFA-4D91-49E7-A28C-7255572C0B94}" destId="{82E59794-12F8-4DD9-8FD3-8D1A731B3CCA}" srcOrd="2" destOrd="0" presId="urn:microsoft.com/office/officeart/2005/8/layout/vList4"/>
    <dgm:cxn modelId="{98023B31-5918-42B2-939C-7482596E4757}" type="presParOf" srcId="{82E59794-12F8-4DD9-8FD3-8D1A731B3CCA}" destId="{4384C499-9232-4FA4-A316-4D31AC25D3E1}" srcOrd="0" destOrd="0" presId="urn:microsoft.com/office/officeart/2005/8/layout/vList4"/>
    <dgm:cxn modelId="{66603F03-AE54-4AD6-9F2F-FEED7AF86079}" type="presParOf" srcId="{82E59794-12F8-4DD9-8FD3-8D1A731B3CCA}" destId="{B58D030E-50F0-4C26-A66A-FC5017BD2E7C}" srcOrd="1" destOrd="0" presId="urn:microsoft.com/office/officeart/2005/8/layout/vList4"/>
    <dgm:cxn modelId="{0F88A71F-8403-4360-9A78-BCADDCE7AEA1}" type="presParOf" srcId="{82E59794-12F8-4DD9-8FD3-8D1A731B3CCA}" destId="{9F782232-AAF6-49F0-8BE7-AD1305CCD983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5C2F6EB-36AE-4645-B403-920C0E2A084C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6C11C3-3023-4E53-802C-31DBEDC7F66B}">
      <dgm:prSet phldrT="[Текст]"/>
      <dgm:spPr/>
      <dgm:t>
        <a:bodyPr/>
        <a:lstStyle/>
        <a:p>
          <a:r>
            <a:rPr lang="uk-UA" dirty="0"/>
            <a:t>Ілюстрації для книг</a:t>
          </a:r>
          <a:endParaRPr lang="en-US" dirty="0"/>
        </a:p>
      </dgm:t>
    </dgm:pt>
    <dgm:pt modelId="{A7A216E6-C07D-4027-9F8C-C3866E2D1B49}" type="parTrans" cxnId="{774BFF89-E5AF-43D9-B6B2-AD3294DD40A0}">
      <dgm:prSet/>
      <dgm:spPr/>
      <dgm:t>
        <a:bodyPr/>
        <a:lstStyle/>
        <a:p>
          <a:endParaRPr lang="en-US"/>
        </a:p>
      </dgm:t>
    </dgm:pt>
    <dgm:pt modelId="{B117B7FD-14B5-481F-BAF6-C1688F89D8BB}" type="sibTrans" cxnId="{774BFF89-E5AF-43D9-B6B2-AD3294DD40A0}">
      <dgm:prSet/>
      <dgm:spPr/>
      <dgm:t>
        <a:bodyPr/>
        <a:lstStyle/>
        <a:p>
          <a:endParaRPr lang="en-US"/>
        </a:p>
      </dgm:t>
    </dgm:pt>
    <dgm:pt modelId="{042A96CA-3D92-49BD-9425-9BDBFD2488E6}">
      <dgm:prSet/>
      <dgm:spPr/>
      <dgm:t>
        <a:bodyPr/>
        <a:lstStyle/>
        <a:p>
          <a:r>
            <a:rPr lang="uk-UA" dirty="0"/>
            <a:t>Друковані матеріали</a:t>
          </a:r>
          <a:endParaRPr lang="en-US" dirty="0"/>
        </a:p>
      </dgm:t>
    </dgm:pt>
    <dgm:pt modelId="{4A12A52A-1E7C-4F74-A986-695514AF8909}" type="parTrans" cxnId="{D26EE531-5E38-463F-BD30-32EDAAD87005}">
      <dgm:prSet/>
      <dgm:spPr/>
      <dgm:t>
        <a:bodyPr/>
        <a:lstStyle/>
        <a:p>
          <a:endParaRPr lang="en-US"/>
        </a:p>
      </dgm:t>
    </dgm:pt>
    <dgm:pt modelId="{BA170DB2-F6CB-4E8C-A511-E8213F537A19}" type="sibTrans" cxnId="{D26EE531-5E38-463F-BD30-32EDAAD87005}">
      <dgm:prSet/>
      <dgm:spPr/>
      <dgm:t>
        <a:bodyPr/>
        <a:lstStyle/>
        <a:p>
          <a:endParaRPr lang="en-US"/>
        </a:p>
      </dgm:t>
    </dgm:pt>
    <dgm:pt modelId="{276B6882-18C8-4572-93CB-1722C23DBDA5}" type="pres">
      <dgm:prSet presAssocID="{95C2F6EB-36AE-4645-B403-920C0E2A084C}" presName="diagram" presStyleCnt="0">
        <dgm:presLayoutVars>
          <dgm:dir/>
        </dgm:presLayoutVars>
      </dgm:prSet>
      <dgm:spPr/>
    </dgm:pt>
    <dgm:pt modelId="{D6D06C74-000B-447A-96FC-B360BB6C1E81}" type="pres">
      <dgm:prSet presAssocID="{EF6C11C3-3023-4E53-802C-31DBEDC7F66B}" presName="composite" presStyleCnt="0"/>
      <dgm:spPr/>
    </dgm:pt>
    <dgm:pt modelId="{44A71C79-2F06-40F7-B724-1AD3B859EBD6}" type="pres">
      <dgm:prSet presAssocID="{EF6C11C3-3023-4E53-802C-31DBEDC7F66B}" presName="Image" presStyleLbl="bgShp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  <dgm:pt modelId="{84411E9F-E10C-474F-AE6D-EA9F4862FC0A}" type="pres">
      <dgm:prSet presAssocID="{EF6C11C3-3023-4E53-802C-31DBEDC7F66B}" presName="Parent" presStyleLbl="node0" presStyleIdx="0" presStyleCnt="2">
        <dgm:presLayoutVars>
          <dgm:bulletEnabled val="1"/>
        </dgm:presLayoutVars>
      </dgm:prSet>
      <dgm:spPr/>
    </dgm:pt>
    <dgm:pt modelId="{0683824E-57C3-499D-8A19-E9EF738BBF38}" type="pres">
      <dgm:prSet presAssocID="{B117B7FD-14B5-481F-BAF6-C1688F89D8BB}" presName="sibTrans" presStyleCnt="0"/>
      <dgm:spPr/>
    </dgm:pt>
    <dgm:pt modelId="{27E954F2-4128-4910-AE02-0E8D2337F41B}" type="pres">
      <dgm:prSet presAssocID="{042A96CA-3D92-49BD-9425-9BDBFD2488E6}" presName="composite" presStyleCnt="0"/>
      <dgm:spPr/>
    </dgm:pt>
    <dgm:pt modelId="{86E45A17-BD93-496F-AAEE-74830324999F}" type="pres">
      <dgm:prSet presAssocID="{042A96CA-3D92-49BD-9425-9BDBFD2488E6}" presName="Image" presStyleLbl="bgShp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</dgm:pt>
    <dgm:pt modelId="{33D3461E-BD6B-495E-ADAF-76A8EC809B18}" type="pres">
      <dgm:prSet presAssocID="{042A96CA-3D92-49BD-9425-9BDBFD2488E6}" presName="Parent" presStyleLbl="node0" presStyleIdx="1" presStyleCnt="2">
        <dgm:presLayoutVars>
          <dgm:bulletEnabled val="1"/>
        </dgm:presLayoutVars>
      </dgm:prSet>
      <dgm:spPr/>
    </dgm:pt>
  </dgm:ptLst>
  <dgm:cxnLst>
    <dgm:cxn modelId="{D26EE531-5E38-463F-BD30-32EDAAD87005}" srcId="{95C2F6EB-36AE-4645-B403-920C0E2A084C}" destId="{042A96CA-3D92-49BD-9425-9BDBFD2488E6}" srcOrd="1" destOrd="0" parTransId="{4A12A52A-1E7C-4F74-A986-695514AF8909}" sibTransId="{BA170DB2-F6CB-4E8C-A511-E8213F537A19}"/>
    <dgm:cxn modelId="{80002F33-8B46-4931-A094-8D40EB61D3E3}" type="presOf" srcId="{95C2F6EB-36AE-4645-B403-920C0E2A084C}" destId="{276B6882-18C8-4572-93CB-1722C23DBDA5}" srcOrd="0" destOrd="0" presId="urn:microsoft.com/office/officeart/2008/layout/BendingPictureCaption"/>
    <dgm:cxn modelId="{774BFF89-E5AF-43D9-B6B2-AD3294DD40A0}" srcId="{95C2F6EB-36AE-4645-B403-920C0E2A084C}" destId="{EF6C11C3-3023-4E53-802C-31DBEDC7F66B}" srcOrd="0" destOrd="0" parTransId="{A7A216E6-C07D-4027-9F8C-C3866E2D1B49}" sibTransId="{B117B7FD-14B5-481F-BAF6-C1688F89D8BB}"/>
    <dgm:cxn modelId="{CE628798-D176-4F5F-A1B2-9F8FF6EC68EC}" type="presOf" srcId="{042A96CA-3D92-49BD-9425-9BDBFD2488E6}" destId="{33D3461E-BD6B-495E-ADAF-76A8EC809B18}" srcOrd="0" destOrd="0" presId="urn:microsoft.com/office/officeart/2008/layout/BendingPictureCaption"/>
    <dgm:cxn modelId="{F61906EC-84CB-4EFD-B70C-4EE63EA4C7F8}" type="presOf" srcId="{EF6C11C3-3023-4E53-802C-31DBEDC7F66B}" destId="{84411E9F-E10C-474F-AE6D-EA9F4862FC0A}" srcOrd="0" destOrd="0" presId="urn:microsoft.com/office/officeart/2008/layout/BendingPictureCaption"/>
    <dgm:cxn modelId="{4AE5410F-223D-4D26-9D88-C7C900BF3E3D}" type="presParOf" srcId="{276B6882-18C8-4572-93CB-1722C23DBDA5}" destId="{D6D06C74-000B-447A-96FC-B360BB6C1E81}" srcOrd="0" destOrd="0" presId="urn:microsoft.com/office/officeart/2008/layout/BendingPictureCaption"/>
    <dgm:cxn modelId="{7E311859-67D9-40A3-827E-611C12F0BEFE}" type="presParOf" srcId="{D6D06C74-000B-447A-96FC-B360BB6C1E81}" destId="{44A71C79-2F06-40F7-B724-1AD3B859EBD6}" srcOrd="0" destOrd="0" presId="urn:microsoft.com/office/officeart/2008/layout/BendingPictureCaption"/>
    <dgm:cxn modelId="{30481E3F-4861-41BB-A630-17B3D23C2727}" type="presParOf" srcId="{D6D06C74-000B-447A-96FC-B360BB6C1E81}" destId="{84411E9F-E10C-474F-AE6D-EA9F4862FC0A}" srcOrd="1" destOrd="0" presId="urn:microsoft.com/office/officeart/2008/layout/BendingPictureCaption"/>
    <dgm:cxn modelId="{D41A96EA-B4C8-4CF5-9168-89523E7D369E}" type="presParOf" srcId="{276B6882-18C8-4572-93CB-1722C23DBDA5}" destId="{0683824E-57C3-499D-8A19-E9EF738BBF38}" srcOrd="1" destOrd="0" presId="urn:microsoft.com/office/officeart/2008/layout/BendingPictureCaption"/>
    <dgm:cxn modelId="{12DAFC0F-5EF1-4819-93E7-EA4876401BFA}" type="presParOf" srcId="{276B6882-18C8-4572-93CB-1722C23DBDA5}" destId="{27E954F2-4128-4910-AE02-0E8D2337F41B}" srcOrd="2" destOrd="0" presId="urn:microsoft.com/office/officeart/2008/layout/BendingPictureCaption"/>
    <dgm:cxn modelId="{81BE35D2-762A-4031-B177-CD243F309EEE}" type="presParOf" srcId="{27E954F2-4128-4910-AE02-0E8D2337F41B}" destId="{86E45A17-BD93-496F-AAEE-74830324999F}" srcOrd="0" destOrd="0" presId="urn:microsoft.com/office/officeart/2008/layout/BendingPictureCaption"/>
    <dgm:cxn modelId="{7B28C24D-D785-4B30-BAEF-21A02693402D}" type="presParOf" srcId="{27E954F2-4128-4910-AE02-0E8D2337F41B}" destId="{33D3461E-BD6B-495E-ADAF-76A8EC809B18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C10313B-8E5F-4B5F-A2E1-158B09E4CC0F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F4DFC5-36EC-4868-BBE5-6AA90888B37B}">
      <dgm:prSet phldrT="[Текст]"/>
      <dgm:spPr/>
      <dgm:t>
        <a:bodyPr/>
        <a:lstStyle/>
        <a:p>
          <a:r>
            <a:rPr lang="uk-UA" dirty="0"/>
            <a:t>ігри</a:t>
          </a:r>
          <a:endParaRPr lang="en-US" dirty="0"/>
        </a:p>
      </dgm:t>
    </dgm:pt>
    <dgm:pt modelId="{0992927E-FB7B-4E4A-B006-5C048E941AC4}" type="parTrans" cxnId="{3CE4A172-2B52-4922-88A7-F3E061A1230D}">
      <dgm:prSet/>
      <dgm:spPr/>
      <dgm:t>
        <a:bodyPr/>
        <a:lstStyle/>
        <a:p>
          <a:endParaRPr lang="en-US"/>
        </a:p>
      </dgm:t>
    </dgm:pt>
    <dgm:pt modelId="{BDA11123-28F0-4398-B00A-2DE27B6D885D}" type="sibTrans" cxnId="{3CE4A172-2B52-4922-88A7-F3E061A1230D}">
      <dgm:prSet/>
      <dgm:spPr/>
      <dgm:t>
        <a:bodyPr/>
        <a:lstStyle/>
        <a:p>
          <a:endParaRPr lang="en-US"/>
        </a:p>
      </dgm:t>
    </dgm:pt>
    <dgm:pt modelId="{E5AFD50A-AF32-4B2D-812C-DFA37CB3813C}">
      <dgm:prSet phldrT="[Текст]"/>
      <dgm:spPr/>
      <dgm:t>
        <a:bodyPr/>
        <a:lstStyle/>
        <a:p>
          <a:r>
            <a:rPr lang="uk-UA" dirty="0"/>
            <a:t>анімація</a:t>
          </a:r>
          <a:endParaRPr lang="en-US" dirty="0"/>
        </a:p>
      </dgm:t>
    </dgm:pt>
    <dgm:pt modelId="{14EC90CE-AD89-488E-8090-DA56F1772716}" type="parTrans" cxnId="{D6F7A6F7-0B6F-4398-8B12-F36251C8C43F}">
      <dgm:prSet/>
      <dgm:spPr/>
      <dgm:t>
        <a:bodyPr/>
        <a:lstStyle/>
        <a:p>
          <a:endParaRPr lang="en-US"/>
        </a:p>
      </dgm:t>
    </dgm:pt>
    <dgm:pt modelId="{77374746-DBE6-45A3-B308-7D2A42120484}" type="sibTrans" cxnId="{D6F7A6F7-0B6F-4398-8B12-F36251C8C43F}">
      <dgm:prSet/>
      <dgm:spPr/>
      <dgm:t>
        <a:bodyPr/>
        <a:lstStyle/>
        <a:p>
          <a:endParaRPr lang="en-US"/>
        </a:p>
      </dgm:t>
    </dgm:pt>
    <dgm:pt modelId="{CBC26E13-726B-4334-A295-3A934A38883E}">
      <dgm:prSet/>
      <dgm:spPr/>
      <dgm:t>
        <a:bodyPr/>
        <a:lstStyle/>
        <a:p>
          <a:r>
            <a:rPr lang="uk-UA" dirty="0"/>
            <a:t>Відео</a:t>
          </a:r>
          <a:endParaRPr lang="en-US" dirty="0"/>
        </a:p>
      </dgm:t>
    </dgm:pt>
    <dgm:pt modelId="{64BD70B0-D67A-4CB5-933A-1977BA19BD79}" type="parTrans" cxnId="{6D52FB25-3315-4280-AFDF-DDD724C26336}">
      <dgm:prSet/>
      <dgm:spPr/>
      <dgm:t>
        <a:bodyPr/>
        <a:lstStyle/>
        <a:p>
          <a:endParaRPr lang="en-US"/>
        </a:p>
      </dgm:t>
    </dgm:pt>
    <dgm:pt modelId="{7C4573FE-A3DC-4687-8C34-5F7E4BF68949}" type="sibTrans" cxnId="{6D52FB25-3315-4280-AFDF-DDD724C26336}">
      <dgm:prSet/>
      <dgm:spPr/>
      <dgm:t>
        <a:bodyPr/>
        <a:lstStyle/>
        <a:p>
          <a:endParaRPr lang="en-US"/>
        </a:p>
      </dgm:t>
    </dgm:pt>
    <dgm:pt modelId="{BCC66C01-1886-4215-875D-3EA0A1F04171}">
      <dgm:prSet/>
      <dgm:spPr/>
      <dgm:t>
        <a:bodyPr/>
        <a:lstStyle/>
        <a:p>
          <a:r>
            <a:rPr lang="uk-UA"/>
            <a:t>інтерактивні проєкти</a:t>
          </a:r>
          <a:endParaRPr lang="en-US"/>
        </a:p>
      </dgm:t>
    </dgm:pt>
    <dgm:pt modelId="{BE2CC31E-9988-4995-87BD-B8A788AB403F}" type="parTrans" cxnId="{F8697720-83E4-40EA-81CC-1C274465C3FB}">
      <dgm:prSet/>
      <dgm:spPr/>
      <dgm:t>
        <a:bodyPr/>
        <a:lstStyle/>
        <a:p>
          <a:endParaRPr lang="en-US"/>
        </a:p>
      </dgm:t>
    </dgm:pt>
    <dgm:pt modelId="{17E7F569-07BC-4A75-BA01-41711F4768EE}" type="sibTrans" cxnId="{F8697720-83E4-40EA-81CC-1C274465C3FB}">
      <dgm:prSet/>
      <dgm:spPr/>
      <dgm:t>
        <a:bodyPr/>
        <a:lstStyle/>
        <a:p>
          <a:endParaRPr lang="en-US"/>
        </a:p>
      </dgm:t>
    </dgm:pt>
    <dgm:pt modelId="{8A87C78C-93DF-483C-863B-89E898E07BE2}" type="pres">
      <dgm:prSet presAssocID="{3C10313B-8E5F-4B5F-A2E1-158B09E4CC0F}" presName="diagram" presStyleCnt="0">
        <dgm:presLayoutVars>
          <dgm:dir/>
        </dgm:presLayoutVars>
      </dgm:prSet>
      <dgm:spPr/>
    </dgm:pt>
    <dgm:pt modelId="{34AE40AE-0C52-4AB0-B098-9B2F77B9E89A}" type="pres">
      <dgm:prSet presAssocID="{DEF4DFC5-36EC-4868-BBE5-6AA90888B37B}" presName="composite" presStyleCnt="0"/>
      <dgm:spPr/>
    </dgm:pt>
    <dgm:pt modelId="{23091B86-7B59-46E9-A780-D38C027EA2BF}" type="pres">
      <dgm:prSet presAssocID="{DEF4DFC5-36EC-4868-BBE5-6AA90888B37B}" presName="Image" presStyleLbl="bgShp" presStyleIdx="0" presStyleCnt="4" custLinFactNeighborX="-567" custLinFactNeighborY="38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</dgm:pt>
    <dgm:pt modelId="{8B9DE63C-CA79-4E86-8C73-295D892DE4C1}" type="pres">
      <dgm:prSet presAssocID="{DEF4DFC5-36EC-4868-BBE5-6AA90888B37B}" presName="Parent" presStyleLbl="node0" presStyleIdx="0" presStyleCnt="4">
        <dgm:presLayoutVars>
          <dgm:bulletEnabled val="1"/>
        </dgm:presLayoutVars>
      </dgm:prSet>
      <dgm:spPr/>
    </dgm:pt>
    <dgm:pt modelId="{56BC982A-2C30-4C81-83BF-587E2AE2F19B}" type="pres">
      <dgm:prSet presAssocID="{BDA11123-28F0-4398-B00A-2DE27B6D885D}" presName="sibTrans" presStyleCnt="0"/>
      <dgm:spPr/>
    </dgm:pt>
    <dgm:pt modelId="{42545B1D-4EFB-4E55-9C34-B8B668A5C0C3}" type="pres">
      <dgm:prSet presAssocID="{E5AFD50A-AF32-4B2D-812C-DFA37CB3813C}" presName="composite" presStyleCnt="0"/>
      <dgm:spPr/>
    </dgm:pt>
    <dgm:pt modelId="{D120E22F-2E9B-4494-87CA-0692B5830B35}" type="pres">
      <dgm:prSet presAssocID="{E5AFD50A-AF32-4B2D-812C-DFA37CB3813C}" presName="Image" presStyleLbl="bgShp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</dgm:pt>
    <dgm:pt modelId="{1CDCE326-50D2-4CB7-87CC-A213367682A3}" type="pres">
      <dgm:prSet presAssocID="{E5AFD50A-AF32-4B2D-812C-DFA37CB3813C}" presName="Parent" presStyleLbl="node0" presStyleIdx="1" presStyleCnt="4">
        <dgm:presLayoutVars>
          <dgm:bulletEnabled val="1"/>
        </dgm:presLayoutVars>
      </dgm:prSet>
      <dgm:spPr/>
    </dgm:pt>
    <dgm:pt modelId="{0E6B7ABC-4522-4B07-A543-0BED1D1B5512}" type="pres">
      <dgm:prSet presAssocID="{77374746-DBE6-45A3-B308-7D2A42120484}" presName="sibTrans" presStyleCnt="0"/>
      <dgm:spPr/>
    </dgm:pt>
    <dgm:pt modelId="{ADEA34D6-4EC9-4339-9585-5B0DDEF3C166}" type="pres">
      <dgm:prSet presAssocID="{CBC26E13-726B-4334-A295-3A934A38883E}" presName="composite" presStyleCnt="0"/>
      <dgm:spPr/>
    </dgm:pt>
    <dgm:pt modelId="{814334B1-C32E-4AB1-8DCA-CE1B6AA44B41}" type="pres">
      <dgm:prSet presAssocID="{CBC26E13-726B-4334-A295-3A934A38883E}" presName="Image" presStyleLbl="bgShp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</dgm:pt>
    <dgm:pt modelId="{BEC4D405-4BB1-46D3-BC68-3312BDC5BF46}" type="pres">
      <dgm:prSet presAssocID="{CBC26E13-726B-4334-A295-3A934A38883E}" presName="Parent" presStyleLbl="node0" presStyleIdx="2" presStyleCnt="4">
        <dgm:presLayoutVars>
          <dgm:bulletEnabled val="1"/>
        </dgm:presLayoutVars>
      </dgm:prSet>
      <dgm:spPr/>
    </dgm:pt>
    <dgm:pt modelId="{3B3F62D1-0748-4670-B9B6-F455386F6DD0}" type="pres">
      <dgm:prSet presAssocID="{7C4573FE-A3DC-4687-8C34-5F7E4BF68949}" presName="sibTrans" presStyleCnt="0"/>
      <dgm:spPr/>
    </dgm:pt>
    <dgm:pt modelId="{14B58424-2563-40F1-AD8D-6034264EF8B1}" type="pres">
      <dgm:prSet presAssocID="{BCC66C01-1886-4215-875D-3EA0A1F04171}" presName="composite" presStyleCnt="0"/>
      <dgm:spPr/>
    </dgm:pt>
    <dgm:pt modelId="{79705923-44FA-449C-9CA6-2FEAA6923B48}" type="pres">
      <dgm:prSet presAssocID="{BCC66C01-1886-4215-875D-3EA0A1F04171}" presName="Image" presStyleLbl="bgShp" presStyleIdx="3" presStyleCnt="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0192D5F1-9BC1-4B43-9E4B-A1B1B5A72ECA}" type="pres">
      <dgm:prSet presAssocID="{BCC66C01-1886-4215-875D-3EA0A1F04171}" presName="Parent" presStyleLbl="node0" presStyleIdx="3" presStyleCnt="4">
        <dgm:presLayoutVars>
          <dgm:bulletEnabled val="1"/>
        </dgm:presLayoutVars>
      </dgm:prSet>
      <dgm:spPr/>
    </dgm:pt>
  </dgm:ptLst>
  <dgm:cxnLst>
    <dgm:cxn modelId="{F8697720-83E4-40EA-81CC-1C274465C3FB}" srcId="{3C10313B-8E5F-4B5F-A2E1-158B09E4CC0F}" destId="{BCC66C01-1886-4215-875D-3EA0A1F04171}" srcOrd="3" destOrd="0" parTransId="{BE2CC31E-9988-4995-87BD-B8A788AB403F}" sibTransId="{17E7F569-07BC-4A75-BA01-41711F4768EE}"/>
    <dgm:cxn modelId="{6D52FB25-3315-4280-AFDF-DDD724C26336}" srcId="{3C10313B-8E5F-4B5F-A2E1-158B09E4CC0F}" destId="{CBC26E13-726B-4334-A295-3A934A38883E}" srcOrd="2" destOrd="0" parTransId="{64BD70B0-D67A-4CB5-933A-1977BA19BD79}" sibTransId="{7C4573FE-A3DC-4687-8C34-5F7E4BF68949}"/>
    <dgm:cxn modelId="{B00D832D-B91A-46E2-9D65-0D037A2054FB}" type="presOf" srcId="{BCC66C01-1886-4215-875D-3EA0A1F04171}" destId="{0192D5F1-9BC1-4B43-9E4B-A1B1B5A72ECA}" srcOrd="0" destOrd="0" presId="urn:microsoft.com/office/officeart/2008/layout/BendingPictureCaption"/>
    <dgm:cxn modelId="{0BA45934-F315-4D09-9A6F-479712AC340E}" type="presOf" srcId="{DEF4DFC5-36EC-4868-BBE5-6AA90888B37B}" destId="{8B9DE63C-CA79-4E86-8C73-295D892DE4C1}" srcOrd="0" destOrd="0" presId="urn:microsoft.com/office/officeart/2008/layout/BendingPictureCaption"/>
    <dgm:cxn modelId="{3CE4A172-2B52-4922-88A7-F3E061A1230D}" srcId="{3C10313B-8E5F-4B5F-A2E1-158B09E4CC0F}" destId="{DEF4DFC5-36EC-4868-BBE5-6AA90888B37B}" srcOrd="0" destOrd="0" parTransId="{0992927E-FB7B-4E4A-B006-5C048E941AC4}" sibTransId="{BDA11123-28F0-4398-B00A-2DE27B6D885D}"/>
    <dgm:cxn modelId="{EA414973-7107-4734-B5A0-8DF3B1E8660C}" type="presOf" srcId="{3C10313B-8E5F-4B5F-A2E1-158B09E4CC0F}" destId="{8A87C78C-93DF-483C-863B-89E898E07BE2}" srcOrd="0" destOrd="0" presId="urn:microsoft.com/office/officeart/2008/layout/BendingPictureCaption"/>
    <dgm:cxn modelId="{FE33149F-CBB6-4CCA-960A-9D49DC18C492}" type="presOf" srcId="{CBC26E13-726B-4334-A295-3A934A38883E}" destId="{BEC4D405-4BB1-46D3-BC68-3312BDC5BF46}" srcOrd="0" destOrd="0" presId="urn:microsoft.com/office/officeart/2008/layout/BendingPictureCaption"/>
    <dgm:cxn modelId="{E632E9D0-BB6B-4C64-A582-41BEC3EE6FF2}" type="presOf" srcId="{E5AFD50A-AF32-4B2D-812C-DFA37CB3813C}" destId="{1CDCE326-50D2-4CB7-87CC-A213367682A3}" srcOrd="0" destOrd="0" presId="urn:microsoft.com/office/officeart/2008/layout/BendingPictureCaption"/>
    <dgm:cxn modelId="{D6F7A6F7-0B6F-4398-8B12-F36251C8C43F}" srcId="{3C10313B-8E5F-4B5F-A2E1-158B09E4CC0F}" destId="{E5AFD50A-AF32-4B2D-812C-DFA37CB3813C}" srcOrd="1" destOrd="0" parTransId="{14EC90CE-AD89-488E-8090-DA56F1772716}" sibTransId="{77374746-DBE6-45A3-B308-7D2A42120484}"/>
    <dgm:cxn modelId="{2C93E273-646E-4E2A-B759-D921E3151FE9}" type="presParOf" srcId="{8A87C78C-93DF-483C-863B-89E898E07BE2}" destId="{34AE40AE-0C52-4AB0-B098-9B2F77B9E89A}" srcOrd="0" destOrd="0" presId="urn:microsoft.com/office/officeart/2008/layout/BendingPictureCaption"/>
    <dgm:cxn modelId="{965BE5FA-A52A-4933-A9A5-B388101FE9A9}" type="presParOf" srcId="{34AE40AE-0C52-4AB0-B098-9B2F77B9E89A}" destId="{23091B86-7B59-46E9-A780-D38C027EA2BF}" srcOrd="0" destOrd="0" presId="urn:microsoft.com/office/officeart/2008/layout/BendingPictureCaption"/>
    <dgm:cxn modelId="{6FB255B4-5653-4118-AD06-487CC8447E64}" type="presParOf" srcId="{34AE40AE-0C52-4AB0-B098-9B2F77B9E89A}" destId="{8B9DE63C-CA79-4E86-8C73-295D892DE4C1}" srcOrd="1" destOrd="0" presId="urn:microsoft.com/office/officeart/2008/layout/BendingPictureCaption"/>
    <dgm:cxn modelId="{808A6474-23E3-4B0E-9802-78B9B7F38F00}" type="presParOf" srcId="{8A87C78C-93DF-483C-863B-89E898E07BE2}" destId="{56BC982A-2C30-4C81-83BF-587E2AE2F19B}" srcOrd="1" destOrd="0" presId="urn:microsoft.com/office/officeart/2008/layout/BendingPictureCaption"/>
    <dgm:cxn modelId="{F5E1E203-9424-4F8D-961A-AB9CB7FC80C8}" type="presParOf" srcId="{8A87C78C-93DF-483C-863B-89E898E07BE2}" destId="{42545B1D-4EFB-4E55-9C34-B8B668A5C0C3}" srcOrd="2" destOrd="0" presId="urn:microsoft.com/office/officeart/2008/layout/BendingPictureCaption"/>
    <dgm:cxn modelId="{41CD7EB8-E05D-421C-AD70-1B4C54149947}" type="presParOf" srcId="{42545B1D-4EFB-4E55-9C34-B8B668A5C0C3}" destId="{D120E22F-2E9B-4494-87CA-0692B5830B35}" srcOrd="0" destOrd="0" presId="urn:microsoft.com/office/officeart/2008/layout/BendingPictureCaption"/>
    <dgm:cxn modelId="{725AFB56-4724-44D2-A57D-8591D3DDD55B}" type="presParOf" srcId="{42545B1D-4EFB-4E55-9C34-B8B668A5C0C3}" destId="{1CDCE326-50D2-4CB7-87CC-A213367682A3}" srcOrd="1" destOrd="0" presId="urn:microsoft.com/office/officeart/2008/layout/BendingPictureCaption"/>
    <dgm:cxn modelId="{483DB5EA-1A0E-4184-A2A1-E414B8F75C4A}" type="presParOf" srcId="{8A87C78C-93DF-483C-863B-89E898E07BE2}" destId="{0E6B7ABC-4522-4B07-A543-0BED1D1B5512}" srcOrd="3" destOrd="0" presId="urn:microsoft.com/office/officeart/2008/layout/BendingPictureCaption"/>
    <dgm:cxn modelId="{FA93C6DA-BC47-4CC2-91ED-C2AA78C7818B}" type="presParOf" srcId="{8A87C78C-93DF-483C-863B-89E898E07BE2}" destId="{ADEA34D6-4EC9-4339-9585-5B0DDEF3C166}" srcOrd="4" destOrd="0" presId="urn:microsoft.com/office/officeart/2008/layout/BendingPictureCaption"/>
    <dgm:cxn modelId="{6A26267F-6A43-4782-B022-0F91086695FA}" type="presParOf" srcId="{ADEA34D6-4EC9-4339-9585-5B0DDEF3C166}" destId="{814334B1-C32E-4AB1-8DCA-CE1B6AA44B41}" srcOrd="0" destOrd="0" presId="urn:microsoft.com/office/officeart/2008/layout/BendingPictureCaption"/>
    <dgm:cxn modelId="{B27061AA-458B-4971-8096-DA8DB51867DB}" type="presParOf" srcId="{ADEA34D6-4EC9-4339-9585-5B0DDEF3C166}" destId="{BEC4D405-4BB1-46D3-BC68-3312BDC5BF46}" srcOrd="1" destOrd="0" presId="urn:microsoft.com/office/officeart/2008/layout/BendingPictureCaption"/>
    <dgm:cxn modelId="{217A416F-8301-4AB6-A675-D4587368E10C}" type="presParOf" srcId="{8A87C78C-93DF-483C-863B-89E898E07BE2}" destId="{3B3F62D1-0748-4670-B9B6-F455386F6DD0}" srcOrd="5" destOrd="0" presId="urn:microsoft.com/office/officeart/2008/layout/BendingPictureCaption"/>
    <dgm:cxn modelId="{A3CD4E6D-BD7C-43B0-A5C2-5CE63401BFD8}" type="presParOf" srcId="{8A87C78C-93DF-483C-863B-89E898E07BE2}" destId="{14B58424-2563-40F1-AD8D-6034264EF8B1}" srcOrd="6" destOrd="0" presId="urn:microsoft.com/office/officeart/2008/layout/BendingPictureCaption"/>
    <dgm:cxn modelId="{0E299304-263D-45A5-9D74-4C3594FBC05C}" type="presParOf" srcId="{14B58424-2563-40F1-AD8D-6034264EF8B1}" destId="{79705923-44FA-449C-9CA6-2FEAA6923B48}" srcOrd="0" destOrd="0" presId="urn:microsoft.com/office/officeart/2008/layout/BendingPictureCaption"/>
    <dgm:cxn modelId="{516076B6-310B-4C35-9A5F-7685EBE2198C}" type="presParOf" srcId="{14B58424-2563-40F1-AD8D-6034264EF8B1}" destId="{0192D5F1-9BC1-4B43-9E4B-A1B1B5A72ECA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C296DD7-2080-47EF-B62D-F1A1D87B7C38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95D000-3B5D-435C-9E5E-D822B111535F}">
      <dgm:prSet phldrT="[Текст]"/>
      <dgm:spPr/>
      <dgm:t>
        <a:bodyPr/>
        <a:lstStyle/>
        <a:p>
          <a:pPr>
            <a:buNone/>
          </a:pPr>
          <a:r>
            <a:rPr lang="uk-UA" dirty="0"/>
            <a:t>рекламні матеріали для інтернету та соціальних мереж.</a:t>
          </a:r>
          <a:endParaRPr lang="en-US" dirty="0"/>
        </a:p>
      </dgm:t>
    </dgm:pt>
    <dgm:pt modelId="{4D4DF9B5-38A5-4DF5-A257-D2D5254AF8F1}" type="parTrans" cxnId="{6DAD3564-BEF8-4187-84F1-B1AE641C0F35}">
      <dgm:prSet/>
      <dgm:spPr/>
      <dgm:t>
        <a:bodyPr/>
        <a:lstStyle/>
        <a:p>
          <a:endParaRPr lang="en-US"/>
        </a:p>
      </dgm:t>
    </dgm:pt>
    <dgm:pt modelId="{D626DEC9-CFB9-4363-AF14-1F2EAB666E5B}" type="sibTrans" cxnId="{6DAD3564-BEF8-4187-84F1-B1AE641C0F35}">
      <dgm:prSet/>
      <dgm:spPr/>
      <dgm:t>
        <a:bodyPr/>
        <a:lstStyle/>
        <a:p>
          <a:endParaRPr lang="en-US"/>
        </a:p>
      </dgm:t>
    </dgm:pt>
    <dgm:pt modelId="{BCDA4B0A-B25C-4FFA-8616-03B52A9A4E81}">
      <dgm:prSet phldrT="[Текст]"/>
      <dgm:spPr/>
      <dgm:t>
        <a:bodyPr/>
        <a:lstStyle/>
        <a:p>
          <a:r>
            <a:rPr lang="uk-UA" dirty="0"/>
            <a:t>Інфографіка</a:t>
          </a:r>
          <a:endParaRPr lang="en-US" dirty="0"/>
        </a:p>
      </dgm:t>
    </dgm:pt>
    <dgm:pt modelId="{52533117-E3F9-4B7D-BC14-E6FBDB7B4581}" type="parTrans" cxnId="{3451597D-9785-43C9-BF4B-C713DA82A8BA}">
      <dgm:prSet/>
      <dgm:spPr/>
      <dgm:t>
        <a:bodyPr/>
        <a:lstStyle/>
        <a:p>
          <a:endParaRPr lang="en-US"/>
        </a:p>
      </dgm:t>
    </dgm:pt>
    <dgm:pt modelId="{66E2018D-F696-421C-BA19-1B13C8C5E208}" type="sibTrans" cxnId="{3451597D-9785-43C9-BF4B-C713DA82A8BA}">
      <dgm:prSet/>
      <dgm:spPr/>
      <dgm:t>
        <a:bodyPr/>
        <a:lstStyle/>
        <a:p>
          <a:endParaRPr lang="en-US"/>
        </a:p>
      </dgm:t>
    </dgm:pt>
    <dgm:pt modelId="{F2DE0A59-FACE-4577-B96C-8A28D8E00D3F}" type="pres">
      <dgm:prSet presAssocID="{FC296DD7-2080-47EF-B62D-F1A1D87B7C38}" presName="diagram" presStyleCnt="0">
        <dgm:presLayoutVars>
          <dgm:dir/>
        </dgm:presLayoutVars>
      </dgm:prSet>
      <dgm:spPr/>
    </dgm:pt>
    <dgm:pt modelId="{191C5D53-5F55-4786-A53D-FE20AB58DC6B}" type="pres">
      <dgm:prSet presAssocID="{4195D000-3B5D-435C-9E5E-D822B111535F}" presName="composite" presStyleCnt="0"/>
      <dgm:spPr/>
    </dgm:pt>
    <dgm:pt modelId="{7DFA0D71-C6B6-48AA-9DA7-B7A6EAD78883}" type="pres">
      <dgm:prSet presAssocID="{4195D000-3B5D-435C-9E5E-D822B111535F}" presName="Image" presStyleLbl="bgShp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713A28E3-A890-4E1A-B477-A7E83F6233DD}" type="pres">
      <dgm:prSet presAssocID="{4195D000-3B5D-435C-9E5E-D822B111535F}" presName="Parent" presStyleLbl="node0" presStyleIdx="0" presStyleCnt="2">
        <dgm:presLayoutVars>
          <dgm:bulletEnabled val="1"/>
        </dgm:presLayoutVars>
      </dgm:prSet>
      <dgm:spPr/>
    </dgm:pt>
    <dgm:pt modelId="{A8E00C15-C18F-4C2F-A6E5-2F94186F273E}" type="pres">
      <dgm:prSet presAssocID="{D626DEC9-CFB9-4363-AF14-1F2EAB666E5B}" presName="sibTrans" presStyleCnt="0"/>
      <dgm:spPr/>
    </dgm:pt>
    <dgm:pt modelId="{36AF8511-0F86-406B-BFCC-9103FA595F85}" type="pres">
      <dgm:prSet presAssocID="{BCDA4B0A-B25C-4FFA-8616-03B52A9A4E81}" presName="composite" presStyleCnt="0"/>
      <dgm:spPr/>
    </dgm:pt>
    <dgm:pt modelId="{A772BE95-A342-4BBF-9088-81C9A8B793F3}" type="pres">
      <dgm:prSet presAssocID="{BCDA4B0A-B25C-4FFA-8616-03B52A9A4E81}" presName="Image" presStyleLbl="bgShp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</dgm:pt>
    <dgm:pt modelId="{71AEA01D-7C72-484D-A5F0-312531C3F042}" type="pres">
      <dgm:prSet presAssocID="{BCDA4B0A-B25C-4FFA-8616-03B52A9A4E81}" presName="Parent" presStyleLbl="node0" presStyleIdx="1" presStyleCnt="2">
        <dgm:presLayoutVars>
          <dgm:bulletEnabled val="1"/>
        </dgm:presLayoutVars>
      </dgm:prSet>
      <dgm:spPr/>
    </dgm:pt>
  </dgm:ptLst>
  <dgm:cxnLst>
    <dgm:cxn modelId="{6DAD3564-BEF8-4187-84F1-B1AE641C0F35}" srcId="{FC296DD7-2080-47EF-B62D-F1A1D87B7C38}" destId="{4195D000-3B5D-435C-9E5E-D822B111535F}" srcOrd="0" destOrd="0" parTransId="{4D4DF9B5-38A5-4DF5-A257-D2D5254AF8F1}" sibTransId="{D626DEC9-CFB9-4363-AF14-1F2EAB666E5B}"/>
    <dgm:cxn modelId="{CD376844-C833-4096-802C-50B32664BDD2}" type="presOf" srcId="{BCDA4B0A-B25C-4FFA-8616-03B52A9A4E81}" destId="{71AEA01D-7C72-484D-A5F0-312531C3F042}" srcOrd="0" destOrd="0" presId="urn:microsoft.com/office/officeart/2008/layout/BendingPictureCaption"/>
    <dgm:cxn modelId="{3451597D-9785-43C9-BF4B-C713DA82A8BA}" srcId="{FC296DD7-2080-47EF-B62D-F1A1D87B7C38}" destId="{BCDA4B0A-B25C-4FFA-8616-03B52A9A4E81}" srcOrd="1" destOrd="0" parTransId="{52533117-E3F9-4B7D-BC14-E6FBDB7B4581}" sibTransId="{66E2018D-F696-421C-BA19-1B13C8C5E208}"/>
    <dgm:cxn modelId="{87D9CFAC-6878-4097-96EE-F9070CD513C3}" type="presOf" srcId="{4195D000-3B5D-435C-9E5E-D822B111535F}" destId="{713A28E3-A890-4E1A-B477-A7E83F6233DD}" srcOrd="0" destOrd="0" presId="urn:microsoft.com/office/officeart/2008/layout/BendingPictureCaption"/>
    <dgm:cxn modelId="{A94379DA-45CB-4A8D-82D0-2A1D75899D13}" type="presOf" srcId="{FC296DD7-2080-47EF-B62D-F1A1D87B7C38}" destId="{F2DE0A59-FACE-4577-B96C-8A28D8E00D3F}" srcOrd="0" destOrd="0" presId="urn:microsoft.com/office/officeart/2008/layout/BendingPictureCaption"/>
    <dgm:cxn modelId="{65327DA8-535A-4654-A70E-9537A51E0C3C}" type="presParOf" srcId="{F2DE0A59-FACE-4577-B96C-8A28D8E00D3F}" destId="{191C5D53-5F55-4786-A53D-FE20AB58DC6B}" srcOrd="0" destOrd="0" presId="urn:microsoft.com/office/officeart/2008/layout/BendingPictureCaption"/>
    <dgm:cxn modelId="{5BCAC2AE-5209-4507-85BB-01BD124B352C}" type="presParOf" srcId="{191C5D53-5F55-4786-A53D-FE20AB58DC6B}" destId="{7DFA0D71-C6B6-48AA-9DA7-B7A6EAD78883}" srcOrd="0" destOrd="0" presId="urn:microsoft.com/office/officeart/2008/layout/BendingPictureCaption"/>
    <dgm:cxn modelId="{0B66E8FF-5974-4371-97CC-41C24F92A1E1}" type="presParOf" srcId="{191C5D53-5F55-4786-A53D-FE20AB58DC6B}" destId="{713A28E3-A890-4E1A-B477-A7E83F6233DD}" srcOrd="1" destOrd="0" presId="urn:microsoft.com/office/officeart/2008/layout/BendingPictureCaption"/>
    <dgm:cxn modelId="{7B6A7598-19FE-43A4-B669-93757D1337AC}" type="presParOf" srcId="{F2DE0A59-FACE-4577-B96C-8A28D8E00D3F}" destId="{A8E00C15-C18F-4C2F-A6E5-2F94186F273E}" srcOrd="1" destOrd="0" presId="urn:microsoft.com/office/officeart/2008/layout/BendingPictureCaption"/>
    <dgm:cxn modelId="{346B721F-5AB5-44B9-A55E-24A15315093E}" type="presParOf" srcId="{F2DE0A59-FACE-4577-B96C-8A28D8E00D3F}" destId="{36AF8511-0F86-406B-BFCC-9103FA595F85}" srcOrd="2" destOrd="0" presId="urn:microsoft.com/office/officeart/2008/layout/BendingPictureCaption"/>
    <dgm:cxn modelId="{5665C14F-684D-43DC-9B33-9833ED54084F}" type="presParOf" srcId="{36AF8511-0F86-406B-BFCC-9103FA595F85}" destId="{A772BE95-A342-4BBF-9088-81C9A8B793F3}" srcOrd="0" destOrd="0" presId="urn:microsoft.com/office/officeart/2008/layout/BendingPictureCaption"/>
    <dgm:cxn modelId="{52545938-B32C-4002-BA16-133B823A9ED2}" type="presParOf" srcId="{36AF8511-0F86-406B-BFCC-9103FA595F85}" destId="{71AEA01D-7C72-484D-A5F0-312531C3F042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241EC0-3A4C-4E10-B273-3731FF1922A3}" type="doc">
      <dgm:prSet loTypeId="urn:microsoft.com/office/officeart/2005/8/layout/vList4" loCatId="picture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1AABF6-A830-4B66-AD34-4E1BEC61B261}">
      <dgm:prSet phldrT="[Текст]"/>
      <dgm:spPr/>
      <dgm:t>
        <a:bodyPr/>
        <a:lstStyle/>
        <a:p>
          <a:r>
            <a:rPr lang="en-US" b="1" dirty="0"/>
            <a:t>GIF (Graphics Interchange Format)</a:t>
          </a:r>
          <a:r>
            <a:rPr lang="en-US" dirty="0"/>
            <a:t>:</a:t>
          </a:r>
        </a:p>
      </dgm:t>
    </dgm:pt>
    <dgm:pt modelId="{9478D7CB-13FE-4619-A061-8B81E45297E8}" type="parTrans" cxnId="{4A617DBF-FF43-4FE6-B126-3B896EBD8B61}">
      <dgm:prSet/>
      <dgm:spPr/>
      <dgm:t>
        <a:bodyPr/>
        <a:lstStyle/>
        <a:p>
          <a:endParaRPr lang="en-US"/>
        </a:p>
      </dgm:t>
    </dgm:pt>
    <dgm:pt modelId="{59F6CBD8-6E20-4491-9B69-4D6935CADCA6}" type="sibTrans" cxnId="{4A617DBF-FF43-4FE6-B126-3B896EBD8B61}">
      <dgm:prSet/>
      <dgm:spPr/>
      <dgm:t>
        <a:bodyPr/>
        <a:lstStyle/>
        <a:p>
          <a:endParaRPr lang="en-US"/>
        </a:p>
      </dgm:t>
    </dgm:pt>
    <dgm:pt modelId="{AFFD04CD-48A8-443C-9344-6DD17BF431B2}">
      <dgm:prSet phldrT="[Текст]"/>
      <dgm:spPr/>
      <dgm:t>
        <a:bodyPr/>
        <a:lstStyle/>
        <a:p>
          <a:endParaRPr lang="en-US" dirty="0"/>
        </a:p>
      </dgm:t>
    </dgm:pt>
    <dgm:pt modelId="{D0E2CE7A-208F-44B7-9C40-184BEE1FA8E0}" type="parTrans" cxnId="{ABB2636A-C9A9-4339-9495-038F4F414A92}">
      <dgm:prSet/>
      <dgm:spPr/>
      <dgm:t>
        <a:bodyPr/>
        <a:lstStyle/>
        <a:p>
          <a:endParaRPr lang="en-US"/>
        </a:p>
      </dgm:t>
    </dgm:pt>
    <dgm:pt modelId="{0512915B-3B25-473F-A253-0B0992B1DCE7}" type="sibTrans" cxnId="{ABB2636A-C9A9-4339-9495-038F4F414A92}">
      <dgm:prSet/>
      <dgm:spPr/>
      <dgm:t>
        <a:bodyPr/>
        <a:lstStyle/>
        <a:p>
          <a:endParaRPr lang="en-US"/>
        </a:p>
      </dgm:t>
    </dgm:pt>
    <dgm:pt modelId="{C83E83BE-9745-4056-A9AE-67AB969BFDD3}">
      <dgm:prSet phldrT="[Текст]"/>
      <dgm:spPr/>
      <dgm:t>
        <a:bodyPr/>
        <a:lstStyle/>
        <a:p>
          <a:r>
            <a:rPr lang="en-US" b="1" dirty="0"/>
            <a:t>TIFF (Tagged Image File Format)</a:t>
          </a:r>
          <a:r>
            <a:rPr lang="en-US" dirty="0"/>
            <a:t>:</a:t>
          </a:r>
        </a:p>
      </dgm:t>
    </dgm:pt>
    <dgm:pt modelId="{4EB20D52-E753-4C22-B6A0-7F9119B2F1A9}" type="parTrans" cxnId="{47DCD9E0-4BC4-4FBB-AE26-2CAA081547D3}">
      <dgm:prSet/>
      <dgm:spPr/>
      <dgm:t>
        <a:bodyPr/>
        <a:lstStyle/>
        <a:p>
          <a:endParaRPr lang="en-US"/>
        </a:p>
      </dgm:t>
    </dgm:pt>
    <dgm:pt modelId="{623252BC-128F-4F06-8675-AACFC90EDD93}" type="sibTrans" cxnId="{47DCD9E0-4BC4-4FBB-AE26-2CAA081547D3}">
      <dgm:prSet/>
      <dgm:spPr/>
      <dgm:t>
        <a:bodyPr/>
        <a:lstStyle/>
        <a:p>
          <a:endParaRPr lang="en-US"/>
        </a:p>
      </dgm:t>
    </dgm:pt>
    <dgm:pt modelId="{446F727B-0D1F-4C69-88F1-FF90CB83C6BB}">
      <dgm:prSet phldrT="[Текст]"/>
      <dgm:spPr/>
      <dgm:t>
        <a:bodyPr/>
        <a:lstStyle/>
        <a:p>
          <a:r>
            <a:rPr lang="en-US" b="1" dirty="0"/>
            <a:t>BMP (Bitmap Image File)</a:t>
          </a:r>
          <a:r>
            <a:rPr lang="en-US" dirty="0"/>
            <a:t>:</a:t>
          </a:r>
        </a:p>
      </dgm:t>
    </dgm:pt>
    <dgm:pt modelId="{74C423A0-2A41-44DC-81D9-6A70EE893EC4}" type="parTrans" cxnId="{518D5E67-0A66-4B0C-9025-E27EDE12FE2E}">
      <dgm:prSet/>
      <dgm:spPr/>
      <dgm:t>
        <a:bodyPr/>
        <a:lstStyle/>
        <a:p>
          <a:endParaRPr lang="en-US"/>
        </a:p>
      </dgm:t>
    </dgm:pt>
    <dgm:pt modelId="{20060B05-F6E5-4940-88DA-C9AAB17F5A80}" type="sibTrans" cxnId="{518D5E67-0A66-4B0C-9025-E27EDE12FE2E}">
      <dgm:prSet/>
      <dgm:spPr/>
      <dgm:t>
        <a:bodyPr/>
        <a:lstStyle/>
        <a:p>
          <a:endParaRPr lang="en-US"/>
        </a:p>
      </dgm:t>
    </dgm:pt>
    <dgm:pt modelId="{A78C7089-2249-4FC4-80AB-C80C894C77EA}">
      <dgm:prSet/>
      <dgm:spPr/>
      <dgm:t>
        <a:bodyPr/>
        <a:lstStyle/>
        <a:p>
          <a:r>
            <a:rPr lang="uk-UA" dirty="0"/>
            <a:t>Без втрат якості, використовується для архівування та збереження високоякісних зображень.</a:t>
          </a:r>
        </a:p>
      </dgm:t>
    </dgm:pt>
    <dgm:pt modelId="{71A1112E-03E8-4095-988B-1D4B22C39E21}" type="parTrans" cxnId="{7E84CC74-5D34-406C-BFA9-1DE77EDB2D72}">
      <dgm:prSet/>
      <dgm:spPr/>
      <dgm:t>
        <a:bodyPr/>
        <a:lstStyle/>
        <a:p>
          <a:endParaRPr lang="en-US"/>
        </a:p>
      </dgm:t>
    </dgm:pt>
    <dgm:pt modelId="{CD9949B1-F026-44A9-B887-D073DBC3C968}" type="sibTrans" cxnId="{7E84CC74-5D34-406C-BFA9-1DE77EDB2D72}">
      <dgm:prSet/>
      <dgm:spPr/>
      <dgm:t>
        <a:bodyPr/>
        <a:lstStyle/>
        <a:p>
          <a:endParaRPr lang="en-US"/>
        </a:p>
      </dgm:t>
    </dgm:pt>
    <dgm:pt modelId="{3DC1FDC9-986B-4C47-8DF3-37F1F859A933}">
      <dgm:prSet/>
      <dgm:spPr/>
      <dgm:t>
        <a:bodyPr/>
        <a:lstStyle/>
        <a:p>
          <a:r>
            <a:rPr lang="uk-UA" dirty="0"/>
            <a:t>Застосовується в професійній фотографії та друці.</a:t>
          </a:r>
        </a:p>
      </dgm:t>
    </dgm:pt>
    <dgm:pt modelId="{4484F922-3903-48E5-A4AF-36C4301978C1}" type="parTrans" cxnId="{4724840C-B6DD-46BB-9D55-156F077C97AA}">
      <dgm:prSet/>
      <dgm:spPr/>
      <dgm:t>
        <a:bodyPr/>
        <a:lstStyle/>
        <a:p>
          <a:endParaRPr lang="en-US"/>
        </a:p>
      </dgm:t>
    </dgm:pt>
    <dgm:pt modelId="{8DAC7E13-F2C4-4336-BB9F-67177A9F3137}" type="sibTrans" cxnId="{4724840C-B6DD-46BB-9D55-156F077C97AA}">
      <dgm:prSet/>
      <dgm:spPr/>
      <dgm:t>
        <a:bodyPr/>
        <a:lstStyle/>
        <a:p>
          <a:endParaRPr lang="en-US"/>
        </a:p>
      </dgm:t>
    </dgm:pt>
    <dgm:pt modelId="{62A65C6A-B31E-4D5E-8561-EF28E5BE4A0F}">
      <dgm:prSet/>
      <dgm:spPr/>
      <dgm:t>
        <a:bodyPr/>
        <a:lstStyle/>
        <a:p>
          <a:r>
            <a:rPr lang="uk-UA"/>
            <a:t>Підтримує анімацію, обмежену палітрою кольорів (256 кольорів).</a:t>
          </a:r>
          <a:endParaRPr lang="uk-UA" dirty="0"/>
        </a:p>
      </dgm:t>
    </dgm:pt>
    <dgm:pt modelId="{F10102CC-41FF-4C76-A550-5BF3A446BC46}" type="parTrans" cxnId="{C4EA985A-9CEA-4AEB-92A6-F1CEC862DEE4}">
      <dgm:prSet/>
      <dgm:spPr/>
      <dgm:t>
        <a:bodyPr/>
        <a:lstStyle/>
        <a:p>
          <a:endParaRPr lang="en-US"/>
        </a:p>
      </dgm:t>
    </dgm:pt>
    <dgm:pt modelId="{2678FA59-379B-4508-B2D9-DF88DCFD78CE}" type="sibTrans" cxnId="{C4EA985A-9CEA-4AEB-92A6-F1CEC862DEE4}">
      <dgm:prSet/>
      <dgm:spPr/>
      <dgm:t>
        <a:bodyPr/>
        <a:lstStyle/>
        <a:p>
          <a:endParaRPr lang="en-US"/>
        </a:p>
      </dgm:t>
    </dgm:pt>
    <dgm:pt modelId="{1B7656CF-FB71-4CD2-B3E6-824D065A3A87}">
      <dgm:prSet/>
      <dgm:spPr/>
      <dgm:t>
        <a:bodyPr/>
        <a:lstStyle/>
        <a:p>
          <a:r>
            <a:rPr lang="uk-UA" dirty="0"/>
            <a:t>Використовується для простих анімованих зображень, наприклад, в рекламі в Інтернеті.</a:t>
          </a:r>
        </a:p>
      </dgm:t>
    </dgm:pt>
    <dgm:pt modelId="{F9B21475-35FE-4569-A728-4A559A845084}" type="parTrans" cxnId="{198B0116-D6A2-4A68-9913-6F9E041FB39E}">
      <dgm:prSet/>
      <dgm:spPr/>
      <dgm:t>
        <a:bodyPr/>
        <a:lstStyle/>
        <a:p>
          <a:endParaRPr lang="en-US"/>
        </a:p>
      </dgm:t>
    </dgm:pt>
    <dgm:pt modelId="{5E26CB76-3D1C-4F6F-9BAC-40C744A3E5E7}" type="sibTrans" cxnId="{198B0116-D6A2-4A68-9913-6F9E041FB39E}">
      <dgm:prSet/>
      <dgm:spPr/>
      <dgm:t>
        <a:bodyPr/>
        <a:lstStyle/>
        <a:p>
          <a:endParaRPr lang="en-US"/>
        </a:p>
      </dgm:t>
    </dgm:pt>
    <dgm:pt modelId="{0EB61B74-8168-4502-A80F-AC11EC5984BF}">
      <dgm:prSet/>
      <dgm:spPr/>
      <dgm:t>
        <a:bodyPr/>
        <a:lstStyle/>
        <a:p>
          <a:r>
            <a:rPr lang="uk-UA"/>
            <a:t>Формат без стиснення, який використовується в </a:t>
          </a:r>
          <a:r>
            <a:rPr lang="en-US"/>
            <a:t>Windows.</a:t>
          </a:r>
          <a:endParaRPr lang="en-US" dirty="0"/>
        </a:p>
      </dgm:t>
    </dgm:pt>
    <dgm:pt modelId="{FEFF5DC4-2C4C-4F7F-8260-C1D350E1BB49}" type="parTrans" cxnId="{D720D6BF-0360-439E-BFBC-0D382903396E}">
      <dgm:prSet/>
      <dgm:spPr/>
      <dgm:t>
        <a:bodyPr/>
        <a:lstStyle/>
        <a:p>
          <a:endParaRPr lang="en-US"/>
        </a:p>
      </dgm:t>
    </dgm:pt>
    <dgm:pt modelId="{4201C8E9-4965-430D-B31A-8055B6893049}" type="sibTrans" cxnId="{D720D6BF-0360-439E-BFBC-0D382903396E}">
      <dgm:prSet/>
      <dgm:spPr/>
      <dgm:t>
        <a:bodyPr/>
        <a:lstStyle/>
        <a:p>
          <a:endParaRPr lang="en-US"/>
        </a:p>
      </dgm:t>
    </dgm:pt>
    <dgm:pt modelId="{4785FB95-C2A3-4ED7-B5EF-5B15D193B965}">
      <dgm:prSet/>
      <dgm:spPr/>
      <dgm:t>
        <a:bodyPr/>
        <a:lstStyle/>
        <a:p>
          <a:r>
            <a:rPr lang="uk-UA" dirty="0"/>
            <a:t>Зазвичай не рекомендується для Інтернету через великий розмір файлів, але часто використовується в старих програмах</a:t>
          </a:r>
        </a:p>
      </dgm:t>
    </dgm:pt>
    <dgm:pt modelId="{E00FDB8D-E1EE-4C88-BABC-66980776970F}" type="parTrans" cxnId="{47099A1A-5572-48C2-8060-C5C0DD748B98}">
      <dgm:prSet/>
      <dgm:spPr/>
      <dgm:t>
        <a:bodyPr/>
        <a:lstStyle/>
        <a:p>
          <a:endParaRPr lang="en-US"/>
        </a:p>
      </dgm:t>
    </dgm:pt>
    <dgm:pt modelId="{EE738C16-FEE6-4A2D-AB7F-685E2240B8C8}" type="sibTrans" cxnId="{47099A1A-5572-48C2-8060-C5C0DD748B98}">
      <dgm:prSet/>
      <dgm:spPr/>
      <dgm:t>
        <a:bodyPr/>
        <a:lstStyle/>
        <a:p>
          <a:endParaRPr lang="en-US"/>
        </a:p>
      </dgm:t>
    </dgm:pt>
    <dgm:pt modelId="{4B6D9F0D-979F-4117-9B84-E69D9150D15F}" type="pres">
      <dgm:prSet presAssocID="{A6241EC0-3A4C-4E10-B273-3731FF1922A3}" presName="linear" presStyleCnt="0">
        <dgm:presLayoutVars>
          <dgm:dir/>
          <dgm:resizeHandles val="exact"/>
        </dgm:presLayoutVars>
      </dgm:prSet>
      <dgm:spPr/>
    </dgm:pt>
    <dgm:pt modelId="{B3040DA1-9C0C-441C-98B2-8887CCA6CB35}" type="pres">
      <dgm:prSet presAssocID="{0D1AABF6-A830-4B66-AD34-4E1BEC61B261}" presName="comp" presStyleCnt="0"/>
      <dgm:spPr/>
    </dgm:pt>
    <dgm:pt modelId="{FDF9DE1B-437B-4DEE-B668-7E9E24676492}" type="pres">
      <dgm:prSet presAssocID="{0D1AABF6-A830-4B66-AD34-4E1BEC61B261}" presName="box" presStyleLbl="node1" presStyleIdx="0" presStyleCnt="3" custScaleX="100000" custScaleY="101228" custLinFactNeighborX="554" custLinFactNeighborY="355"/>
      <dgm:spPr/>
    </dgm:pt>
    <dgm:pt modelId="{93477C40-8B64-42C1-82E7-2CF7679189E1}" type="pres">
      <dgm:prSet presAssocID="{0D1AABF6-A830-4B66-AD34-4E1BEC61B261}" presName="img" presStyleLbl="fgImgPlace1" presStyleIdx="0" presStyleCnt="3" custScaleX="70782" custScaleY="93497" custLinFactNeighborX="677" custLinFactNeighborY="-2131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1993D2E-8280-4AAF-AE06-54580CADA131}" type="pres">
      <dgm:prSet presAssocID="{0D1AABF6-A830-4B66-AD34-4E1BEC61B261}" presName="text" presStyleLbl="node1" presStyleIdx="0" presStyleCnt="3">
        <dgm:presLayoutVars>
          <dgm:bulletEnabled val="1"/>
        </dgm:presLayoutVars>
      </dgm:prSet>
      <dgm:spPr/>
    </dgm:pt>
    <dgm:pt modelId="{411B7AF6-E273-4BE9-AD27-CEFEAE901D61}" type="pres">
      <dgm:prSet presAssocID="{59F6CBD8-6E20-4491-9B69-4D6935CADCA6}" presName="spacer" presStyleCnt="0"/>
      <dgm:spPr/>
    </dgm:pt>
    <dgm:pt modelId="{E2F82BD3-FCE7-4120-9042-08C4CB6716F5}" type="pres">
      <dgm:prSet presAssocID="{AFFD04CD-48A8-443C-9344-6DD17BF431B2}" presName="comp" presStyleCnt="0"/>
      <dgm:spPr/>
    </dgm:pt>
    <dgm:pt modelId="{007B6629-8A96-4587-9812-0D22D65E4DB5}" type="pres">
      <dgm:prSet presAssocID="{AFFD04CD-48A8-443C-9344-6DD17BF431B2}" presName="box" presStyleLbl="node1" presStyleIdx="1" presStyleCnt="3" custLinFactNeighborX="1572" custLinFactNeighborY="-3934"/>
      <dgm:spPr/>
    </dgm:pt>
    <dgm:pt modelId="{57B6BF83-0AC9-44B3-A2B9-8B82F2359D43}" type="pres">
      <dgm:prSet presAssocID="{AFFD04CD-48A8-443C-9344-6DD17BF431B2}" presName="img" presStyleLbl="fgImgPlace1" presStyleIdx="1" presStyleCnt="3" custScaleX="74101" custScaleY="99028" custLinFactNeighborX="318" custLinFactNeighborY="-1481"/>
      <dgm:spPr>
        <a:blipFill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</dgm:pt>
    <dgm:pt modelId="{544DF65E-C4A6-4484-B5E7-2F75F3625391}" type="pres">
      <dgm:prSet presAssocID="{AFFD04CD-48A8-443C-9344-6DD17BF431B2}" presName="text" presStyleLbl="node1" presStyleIdx="1" presStyleCnt="3">
        <dgm:presLayoutVars>
          <dgm:bulletEnabled val="1"/>
        </dgm:presLayoutVars>
      </dgm:prSet>
      <dgm:spPr/>
    </dgm:pt>
    <dgm:pt modelId="{C69C53A1-6DDE-4459-893D-CE4E869C240D}" type="pres">
      <dgm:prSet presAssocID="{0512915B-3B25-473F-A253-0B0992B1DCE7}" presName="spacer" presStyleCnt="0"/>
      <dgm:spPr/>
    </dgm:pt>
    <dgm:pt modelId="{97A847B7-8AA3-47A2-B2AB-BEB6BEA17118}" type="pres">
      <dgm:prSet presAssocID="{446F727B-0D1F-4C69-88F1-FF90CB83C6BB}" presName="comp" presStyleCnt="0"/>
      <dgm:spPr/>
    </dgm:pt>
    <dgm:pt modelId="{4DAD9A6E-56E5-4AAE-85F2-685372513E41}" type="pres">
      <dgm:prSet presAssocID="{446F727B-0D1F-4C69-88F1-FF90CB83C6BB}" presName="box" presStyleLbl="node1" presStyleIdx="2" presStyleCnt="3" custLinFactNeighborX="266" custLinFactNeighborY="13904"/>
      <dgm:spPr/>
    </dgm:pt>
    <dgm:pt modelId="{46EA5EB1-FE1F-4632-A3FA-963C69609FD0}" type="pres">
      <dgm:prSet presAssocID="{446F727B-0D1F-4C69-88F1-FF90CB83C6BB}" presName="img" presStyleLbl="fgImgPlace1" presStyleIdx="2" presStyleCnt="3" custScaleX="75109" custScaleY="102606" custLinFactNeighborX="337" custLinFactNeighborY="-1332"/>
      <dgm:spPr>
        <a:blipFill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</dgm:spPr>
    </dgm:pt>
    <dgm:pt modelId="{6571EBA6-5885-4E39-B5D4-611B6CB9A3AA}" type="pres">
      <dgm:prSet presAssocID="{446F727B-0D1F-4C69-88F1-FF90CB83C6BB}" presName="text" presStyleLbl="node1" presStyleIdx="2" presStyleCnt="3">
        <dgm:presLayoutVars>
          <dgm:bulletEnabled val="1"/>
        </dgm:presLayoutVars>
      </dgm:prSet>
      <dgm:spPr/>
    </dgm:pt>
  </dgm:ptLst>
  <dgm:cxnLst>
    <dgm:cxn modelId="{4724840C-B6DD-46BB-9D55-156F077C97AA}" srcId="{C83E83BE-9745-4056-A9AE-67AB969BFDD3}" destId="{3DC1FDC9-986B-4C47-8DF3-37F1F859A933}" srcOrd="1" destOrd="0" parTransId="{4484F922-3903-48E5-A4AF-36C4301978C1}" sibTransId="{8DAC7E13-F2C4-4336-BB9F-67177A9F3137}"/>
    <dgm:cxn modelId="{73BBE111-D53A-4518-AF27-1F31BBD6DF90}" type="presOf" srcId="{4785FB95-C2A3-4ED7-B5EF-5B15D193B965}" destId="{4DAD9A6E-56E5-4AAE-85F2-685372513E41}" srcOrd="0" destOrd="2" presId="urn:microsoft.com/office/officeart/2005/8/layout/vList4"/>
    <dgm:cxn modelId="{5FB2AB13-5A7B-4C10-8967-AAF55F062218}" type="presOf" srcId="{1B7656CF-FB71-4CD2-B3E6-824D065A3A87}" destId="{81993D2E-8280-4AAF-AE06-54580CADA131}" srcOrd="1" destOrd="2" presId="urn:microsoft.com/office/officeart/2005/8/layout/vList4"/>
    <dgm:cxn modelId="{198B0116-D6A2-4A68-9913-6F9E041FB39E}" srcId="{0D1AABF6-A830-4B66-AD34-4E1BEC61B261}" destId="{1B7656CF-FB71-4CD2-B3E6-824D065A3A87}" srcOrd="1" destOrd="0" parTransId="{F9B21475-35FE-4569-A728-4A559A845084}" sibTransId="{5E26CB76-3D1C-4F6F-9BAC-40C744A3E5E7}"/>
    <dgm:cxn modelId="{47099A1A-5572-48C2-8060-C5C0DD748B98}" srcId="{446F727B-0D1F-4C69-88F1-FF90CB83C6BB}" destId="{4785FB95-C2A3-4ED7-B5EF-5B15D193B965}" srcOrd="1" destOrd="0" parTransId="{E00FDB8D-E1EE-4C88-BABC-66980776970F}" sibTransId="{EE738C16-FEE6-4A2D-AB7F-685E2240B8C8}"/>
    <dgm:cxn modelId="{2BADA961-8CBA-48FF-AE02-D9513C8B2341}" type="presOf" srcId="{0D1AABF6-A830-4B66-AD34-4E1BEC61B261}" destId="{FDF9DE1B-437B-4DEE-B668-7E9E24676492}" srcOrd="0" destOrd="0" presId="urn:microsoft.com/office/officeart/2005/8/layout/vList4"/>
    <dgm:cxn modelId="{69FC8563-F9DB-4B31-837D-857E331AECEB}" type="presOf" srcId="{0EB61B74-8168-4502-A80F-AC11EC5984BF}" destId="{6571EBA6-5885-4E39-B5D4-611B6CB9A3AA}" srcOrd="1" destOrd="1" presId="urn:microsoft.com/office/officeart/2005/8/layout/vList4"/>
    <dgm:cxn modelId="{518D5E67-0A66-4B0C-9025-E27EDE12FE2E}" srcId="{A6241EC0-3A4C-4E10-B273-3731FF1922A3}" destId="{446F727B-0D1F-4C69-88F1-FF90CB83C6BB}" srcOrd="2" destOrd="0" parTransId="{74C423A0-2A41-44DC-81D9-6A70EE893EC4}" sibTransId="{20060B05-F6E5-4940-88DA-C9AAB17F5A80}"/>
    <dgm:cxn modelId="{C7093548-A2D9-4E06-9531-6D83B5E5DFC2}" type="presOf" srcId="{A78C7089-2249-4FC4-80AB-C80C894C77EA}" destId="{544DF65E-C4A6-4484-B5E7-2F75F3625391}" srcOrd="1" destOrd="2" presId="urn:microsoft.com/office/officeart/2005/8/layout/vList4"/>
    <dgm:cxn modelId="{973B6848-7FEE-4806-92B8-1CA3F713009F}" type="presOf" srcId="{A78C7089-2249-4FC4-80AB-C80C894C77EA}" destId="{007B6629-8A96-4587-9812-0D22D65E4DB5}" srcOrd="0" destOrd="2" presId="urn:microsoft.com/office/officeart/2005/8/layout/vList4"/>
    <dgm:cxn modelId="{4D0FF568-7601-4BFB-97B8-770057D48175}" type="presOf" srcId="{3DC1FDC9-986B-4C47-8DF3-37F1F859A933}" destId="{007B6629-8A96-4587-9812-0D22D65E4DB5}" srcOrd="0" destOrd="3" presId="urn:microsoft.com/office/officeart/2005/8/layout/vList4"/>
    <dgm:cxn modelId="{ABB2636A-C9A9-4339-9495-038F4F414A92}" srcId="{A6241EC0-3A4C-4E10-B273-3731FF1922A3}" destId="{AFFD04CD-48A8-443C-9344-6DD17BF431B2}" srcOrd="1" destOrd="0" parTransId="{D0E2CE7A-208F-44B7-9C40-184BEE1FA8E0}" sibTransId="{0512915B-3B25-473F-A253-0B0992B1DCE7}"/>
    <dgm:cxn modelId="{C74C174B-0441-414E-A2A3-0EAF5C1ED42C}" type="presOf" srcId="{C83E83BE-9745-4056-A9AE-67AB969BFDD3}" destId="{544DF65E-C4A6-4484-B5E7-2F75F3625391}" srcOrd="1" destOrd="1" presId="urn:microsoft.com/office/officeart/2005/8/layout/vList4"/>
    <dgm:cxn modelId="{453AA24F-F1FE-4A89-A522-8AC8EC4FD725}" type="presOf" srcId="{0EB61B74-8168-4502-A80F-AC11EC5984BF}" destId="{4DAD9A6E-56E5-4AAE-85F2-685372513E41}" srcOrd="0" destOrd="1" presId="urn:microsoft.com/office/officeart/2005/8/layout/vList4"/>
    <dgm:cxn modelId="{7E84CC74-5D34-406C-BFA9-1DE77EDB2D72}" srcId="{C83E83BE-9745-4056-A9AE-67AB969BFDD3}" destId="{A78C7089-2249-4FC4-80AB-C80C894C77EA}" srcOrd="0" destOrd="0" parTransId="{71A1112E-03E8-4095-988B-1D4B22C39E21}" sibTransId="{CD9949B1-F026-44A9-B887-D073DBC3C968}"/>
    <dgm:cxn modelId="{E5FDE179-11C2-4655-A482-7E2EED6AA992}" type="presOf" srcId="{446F727B-0D1F-4C69-88F1-FF90CB83C6BB}" destId="{4DAD9A6E-56E5-4AAE-85F2-685372513E41}" srcOrd="0" destOrd="0" presId="urn:microsoft.com/office/officeart/2005/8/layout/vList4"/>
    <dgm:cxn modelId="{2CF80C7A-7F36-4874-B764-89991A2DFE9A}" type="presOf" srcId="{AFFD04CD-48A8-443C-9344-6DD17BF431B2}" destId="{007B6629-8A96-4587-9812-0D22D65E4DB5}" srcOrd="0" destOrd="0" presId="urn:microsoft.com/office/officeart/2005/8/layout/vList4"/>
    <dgm:cxn modelId="{C4EA985A-9CEA-4AEB-92A6-F1CEC862DEE4}" srcId="{0D1AABF6-A830-4B66-AD34-4E1BEC61B261}" destId="{62A65C6A-B31E-4D5E-8561-EF28E5BE4A0F}" srcOrd="0" destOrd="0" parTransId="{F10102CC-41FF-4C76-A550-5BF3A446BC46}" sibTransId="{2678FA59-379B-4508-B2D9-DF88DCFD78CE}"/>
    <dgm:cxn modelId="{E06D507C-3AEC-4B67-8322-76E943120C55}" type="presOf" srcId="{62A65C6A-B31E-4D5E-8561-EF28E5BE4A0F}" destId="{FDF9DE1B-437B-4DEE-B668-7E9E24676492}" srcOrd="0" destOrd="1" presId="urn:microsoft.com/office/officeart/2005/8/layout/vList4"/>
    <dgm:cxn modelId="{2445B97C-9CDF-47F8-8646-FC31F9736EFC}" type="presOf" srcId="{A6241EC0-3A4C-4E10-B273-3731FF1922A3}" destId="{4B6D9F0D-979F-4117-9B84-E69D9150D15F}" srcOrd="0" destOrd="0" presId="urn:microsoft.com/office/officeart/2005/8/layout/vList4"/>
    <dgm:cxn modelId="{C4121F81-BD87-4D2A-9834-1C95E1F31D48}" type="presOf" srcId="{62A65C6A-B31E-4D5E-8561-EF28E5BE4A0F}" destId="{81993D2E-8280-4AAF-AE06-54580CADA131}" srcOrd="1" destOrd="1" presId="urn:microsoft.com/office/officeart/2005/8/layout/vList4"/>
    <dgm:cxn modelId="{DDBC2887-7233-44CB-8544-09F0C5172F1A}" type="presOf" srcId="{446F727B-0D1F-4C69-88F1-FF90CB83C6BB}" destId="{6571EBA6-5885-4E39-B5D4-611B6CB9A3AA}" srcOrd="1" destOrd="0" presId="urn:microsoft.com/office/officeart/2005/8/layout/vList4"/>
    <dgm:cxn modelId="{7DB9BD92-8B85-4006-9D11-2FF159993EAD}" type="presOf" srcId="{C83E83BE-9745-4056-A9AE-67AB969BFDD3}" destId="{007B6629-8A96-4587-9812-0D22D65E4DB5}" srcOrd="0" destOrd="1" presId="urn:microsoft.com/office/officeart/2005/8/layout/vList4"/>
    <dgm:cxn modelId="{09BEB6A2-805D-4530-817B-FB41CF3ECFF4}" type="presOf" srcId="{4785FB95-C2A3-4ED7-B5EF-5B15D193B965}" destId="{6571EBA6-5885-4E39-B5D4-611B6CB9A3AA}" srcOrd="1" destOrd="2" presId="urn:microsoft.com/office/officeart/2005/8/layout/vList4"/>
    <dgm:cxn modelId="{4A617DBF-FF43-4FE6-B126-3B896EBD8B61}" srcId="{A6241EC0-3A4C-4E10-B273-3731FF1922A3}" destId="{0D1AABF6-A830-4B66-AD34-4E1BEC61B261}" srcOrd="0" destOrd="0" parTransId="{9478D7CB-13FE-4619-A061-8B81E45297E8}" sibTransId="{59F6CBD8-6E20-4491-9B69-4D6935CADCA6}"/>
    <dgm:cxn modelId="{D720D6BF-0360-439E-BFBC-0D382903396E}" srcId="{446F727B-0D1F-4C69-88F1-FF90CB83C6BB}" destId="{0EB61B74-8168-4502-A80F-AC11EC5984BF}" srcOrd="0" destOrd="0" parTransId="{FEFF5DC4-2C4C-4F7F-8260-C1D350E1BB49}" sibTransId="{4201C8E9-4965-430D-B31A-8055B6893049}"/>
    <dgm:cxn modelId="{B123C9DE-34E8-4F65-8B37-959E3BDEAA31}" type="presOf" srcId="{0D1AABF6-A830-4B66-AD34-4E1BEC61B261}" destId="{81993D2E-8280-4AAF-AE06-54580CADA131}" srcOrd="1" destOrd="0" presId="urn:microsoft.com/office/officeart/2005/8/layout/vList4"/>
    <dgm:cxn modelId="{466740DF-4189-4097-8A94-9968972460E0}" type="presOf" srcId="{3DC1FDC9-986B-4C47-8DF3-37F1F859A933}" destId="{544DF65E-C4A6-4484-B5E7-2F75F3625391}" srcOrd="1" destOrd="3" presId="urn:microsoft.com/office/officeart/2005/8/layout/vList4"/>
    <dgm:cxn modelId="{47DCD9E0-4BC4-4FBB-AE26-2CAA081547D3}" srcId="{AFFD04CD-48A8-443C-9344-6DD17BF431B2}" destId="{C83E83BE-9745-4056-A9AE-67AB969BFDD3}" srcOrd="0" destOrd="0" parTransId="{4EB20D52-E753-4C22-B6A0-7F9119B2F1A9}" sibTransId="{623252BC-128F-4F06-8675-AACFC90EDD93}"/>
    <dgm:cxn modelId="{43B1D1F2-9013-4AFE-B1DA-296AA0D265BC}" type="presOf" srcId="{1B7656CF-FB71-4CD2-B3E6-824D065A3A87}" destId="{FDF9DE1B-437B-4DEE-B668-7E9E24676492}" srcOrd="0" destOrd="2" presId="urn:microsoft.com/office/officeart/2005/8/layout/vList4"/>
    <dgm:cxn modelId="{739E07F3-E001-4279-9F11-C16F6FC957CF}" type="presOf" srcId="{AFFD04CD-48A8-443C-9344-6DD17BF431B2}" destId="{544DF65E-C4A6-4484-B5E7-2F75F3625391}" srcOrd="1" destOrd="0" presId="urn:microsoft.com/office/officeart/2005/8/layout/vList4"/>
    <dgm:cxn modelId="{32892532-459D-4FB5-AE6D-5CBBB9B31653}" type="presParOf" srcId="{4B6D9F0D-979F-4117-9B84-E69D9150D15F}" destId="{B3040DA1-9C0C-441C-98B2-8887CCA6CB35}" srcOrd="0" destOrd="0" presId="urn:microsoft.com/office/officeart/2005/8/layout/vList4"/>
    <dgm:cxn modelId="{6D82E941-86AF-4630-8002-C82F755830C0}" type="presParOf" srcId="{B3040DA1-9C0C-441C-98B2-8887CCA6CB35}" destId="{FDF9DE1B-437B-4DEE-B668-7E9E24676492}" srcOrd="0" destOrd="0" presId="urn:microsoft.com/office/officeart/2005/8/layout/vList4"/>
    <dgm:cxn modelId="{0574E855-19B8-4697-B070-1749E32E12D5}" type="presParOf" srcId="{B3040DA1-9C0C-441C-98B2-8887CCA6CB35}" destId="{93477C40-8B64-42C1-82E7-2CF7679189E1}" srcOrd="1" destOrd="0" presId="urn:microsoft.com/office/officeart/2005/8/layout/vList4"/>
    <dgm:cxn modelId="{A03BBA53-40E8-4556-AD0B-3016DA5392E5}" type="presParOf" srcId="{B3040DA1-9C0C-441C-98B2-8887CCA6CB35}" destId="{81993D2E-8280-4AAF-AE06-54580CADA131}" srcOrd="2" destOrd="0" presId="urn:microsoft.com/office/officeart/2005/8/layout/vList4"/>
    <dgm:cxn modelId="{307F4C78-1091-416A-80D6-B29DC60A8914}" type="presParOf" srcId="{4B6D9F0D-979F-4117-9B84-E69D9150D15F}" destId="{411B7AF6-E273-4BE9-AD27-CEFEAE901D61}" srcOrd="1" destOrd="0" presId="urn:microsoft.com/office/officeart/2005/8/layout/vList4"/>
    <dgm:cxn modelId="{4CB205B0-59B7-4F21-9C99-C0597891A3F5}" type="presParOf" srcId="{4B6D9F0D-979F-4117-9B84-E69D9150D15F}" destId="{E2F82BD3-FCE7-4120-9042-08C4CB6716F5}" srcOrd="2" destOrd="0" presId="urn:microsoft.com/office/officeart/2005/8/layout/vList4"/>
    <dgm:cxn modelId="{FA5A285E-7011-467A-9408-B9327D13FE40}" type="presParOf" srcId="{E2F82BD3-FCE7-4120-9042-08C4CB6716F5}" destId="{007B6629-8A96-4587-9812-0D22D65E4DB5}" srcOrd="0" destOrd="0" presId="urn:microsoft.com/office/officeart/2005/8/layout/vList4"/>
    <dgm:cxn modelId="{01B5263B-6269-4F8B-8C56-7AADE0E72EA1}" type="presParOf" srcId="{E2F82BD3-FCE7-4120-9042-08C4CB6716F5}" destId="{57B6BF83-0AC9-44B3-A2B9-8B82F2359D43}" srcOrd="1" destOrd="0" presId="urn:microsoft.com/office/officeart/2005/8/layout/vList4"/>
    <dgm:cxn modelId="{39B46E87-FFFE-49D1-8A26-2B6142B08CAB}" type="presParOf" srcId="{E2F82BD3-FCE7-4120-9042-08C4CB6716F5}" destId="{544DF65E-C4A6-4484-B5E7-2F75F3625391}" srcOrd="2" destOrd="0" presId="urn:microsoft.com/office/officeart/2005/8/layout/vList4"/>
    <dgm:cxn modelId="{E3B84D26-3049-44B3-9570-26A46ECD7AF2}" type="presParOf" srcId="{4B6D9F0D-979F-4117-9B84-E69D9150D15F}" destId="{C69C53A1-6DDE-4459-893D-CE4E869C240D}" srcOrd="3" destOrd="0" presId="urn:microsoft.com/office/officeart/2005/8/layout/vList4"/>
    <dgm:cxn modelId="{6F4DE18D-798A-42F3-B896-833D1E92E2FF}" type="presParOf" srcId="{4B6D9F0D-979F-4117-9B84-E69D9150D15F}" destId="{97A847B7-8AA3-47A2-B2AB-BEB6BEA17118}" srcOrd="4" destOrd="0" presId="urn:microsoft.com/office/officeart/2005/8/layout/vList4"/>
    <dgm:cxn modelId="{54864F99-CFC6-4FB7-94FE-D7438289D2FF}" type="presParOf" srcId="{97A847B7-8AA3-47A2-B2AB-BEB6BEA17118}" destId="{4DAD9A6E-56E5-4AAE-85F2-685372513E41}" srcOrd="0" destOrd="0" presId="urn:microsoft.com/office/officeart/2005/8/layout/vList4"/>
    <dgm:cxn modelId="{BA2E1380-3C4C-401C-8FEC-F60B5FBDA475}" type="presParOf" srcId="{97A847B7-8AA3-47A2-B2AB-BEB6BEA17118}" destId="{46EA5EB1-FE1F-4632-A3FA-963C69609FD0}" srcOrd="1" destOrd="0" presId="urn:microsoft.com/office/officeart/2005/8/layout/vList4"/>
    <dgm:cxn modelId="{9CC6D976-0D5F-4C59-8F29-0D44DDADB776}" type="presParOf" srcId="{97A847B7-8AA3-47A2-B2AB-BEB6BEA17118}" destId="{6571EBA6-5885-4E39-B5D4-611B6CB9A3A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4DCE3FC-922B-431D-AADD-D1CB780A0D8D}" type="doc">
      <dgm:prSet loTypeId="urn:microsoft.com/office/officeart/2005/8/layout/hierarchy3" loCatId="hierarchy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BDCCD51-9469-4AF4-861D-132D4079416E}">
      <dgm:prSet phldrT="[Текст]"/>
      <dgm:spPr>
        <a:blipFill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D98937A7-96CE-4410-8FE0-52BE32B6EF4B}" type="parTrans" cxnId="{2D52C37F-39AA-4A97-904B-E198FC7A1CF1}">
      <dgm:prSet/>
      <dgm:spPr/>
      <dgm:t>
        <a:bodyPr/>
        <a:lstStyle/>
        <a:p>
          <a:endParaRPr lang="en-US"/>
        </a:p>
      </dgm:t>
    </dgm:pt>
    <dgm:pt modelId="{47A43FC1-9807-4CB4-8775-EA5B3B83673B}" type="sibTrans" cxnId="{2D52C37F-39AA-4A97-904B-E198FC7A1CF1}">
      <dgm:prSet/>
      <dgm:spPr/>
      <dgm:t>
        <a:bodyPr/>
        <a:lstStyle/>
        <a:p>
          <a:endParaRPr lang="en-US"/>
        </a:p>
      </dgm:t>
    </dgm:pt>
    <dgm:pt modelId="{8DDDBFE7-C1AD-41E6-B6DD-4C2B7C8084AA}">
      <dgm:prSet phldrT="[Текст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sz="1800" b="1" dirty="0"/>
            <a:t>Adobe Photoshop</a:t>
          </a:r>
          <a:endParaRPr lang="uk-UA" sz="1800" b="1" dirty="0"/>
        </a:p>
        <a:p>
          <a:r>
            <a:rPr lang="uk-UA" sz="1800" b="1" dirty="0"/>
            <a:t>(професійне)</a:t>
          </a:r>
          <a:r>
            <a:rPr lang="en-US" sz="1800" dirty="0"/>
            <a:t> </a:t>
          </a:r>
          <a:endParaRPr lang="en-US" sz="1800" dirty="0">
            <a:latin typeface="Cascadia Code" panose="020B0609020000020004" pitchFamily="49" charset="0"/>
            <a:ea typeface="Cascadia Code" panose="020B0609020000020004" pitchFamily="49" charset="0"/>
            <a:cs typeface="Cascadia Code" panose="020B0609020000020004" pitchFamily="49" charset="0"/>
          </a:endParaRPr>
        </a:p>
      </dgm:t>
    </dgm:pt>
    <dgm:pt modelId="{FAE06B9A-7794-4701-A5F9-FC41DCA0CA1E}" type="sibTrans" cxnId="{D5B898A3-6BA1-4C6C-B2C8-6816F4677758}">
      <dgm:prSet/>
      <dgm:spPr/>
      <dgm:t>
        <a:bodyPr/>
        <a:lstStyle/>
        <a:p>
          <a:endParaRPr lang="en-US"/>
        </a:p>
      </dgm:t>
    </dgm:pt>
    <dgm:pt modelId="{0452CEB3-1439-4502-B107-50AEEE44C0D0}" type="parTrans" cxnId="{D5B898A3-6BA1-4C6C-B2C8-6816F4677758}">
      <dgm:prSet/>
      <dgm:spPr/>
      <dgm:t>
        <a:bodyPr/>
        <a:lstStyle/>
        <a:p>
          <a:endParaRPr lang="en-US"/>
        </a:p>
      </dgm:t>
    </dgm:pt>
    <dgm:pt modelId="{F388625F-BF98-4AD6-946D-8F27C054F10B}" type="pres">
      <dgm:prSet presAssocID="{04DCE3FC-922B-431D-AADD-D1CB780A0D8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47DAB13-6B83-4AC9-ACC8-CAC4A74AD87B}" type="pres">
      <dgm:prSet presAssocID="{8DDDBFE7-C1AD-41E6-B6DD-4C2B7C8084AA}" presName="root" presStyleCnt="0"/>
      <dgm:spPr/>
    </dgm:pt>
    <dgm:pt modelId="{3D822698-79E9-4F25-9FC8-EC3CCFFF1C1F}" type="pres">
      <dgm:prSet presAssocID="{8DDDBFE7-C1AD-41E6-B6DD-4C2B7C8084AA}" presName="rootComposite" presStyleCnt="0"/>
      <dgm:spPr/>
    </dgm:pt>
    <dgm:pt modelId="{1C71B921-4154-4F28-9AD1-06ED5B8EFFC3}" type="pres">
      <dgm:prSet presAssocID="{8DDDBFE7-C1AD-41E6-B6DD-4C2B7C8084AA}" presName="rootText" presStyleLbl="node1" presStyleIdx="0" presStyleCnt="1" custScaleX="56960"/>
      <dgm:spPr/>
    </dgm:pt>
    <dgm:pt modelId="{54EBDB5B-CD28-44CF-B974-F4BAFE0A29D7}" type="pres">
      <dgm:prSet presAssocID="{8DDDBFE7-C1AD-41E6-B6DD-4C2B7C8084AA}" presName="rootConnector" presStyleLbl="node1" presStyleIdx="0" presStyleCnt="1"/>
      <dgm:spPr/>
    </dgm:pt>
    <dgm:pt modelId="{8D34FD11-9184-43B0-AB8D-7BBF1193EF5B}" type="pres">
      <dgm:prSet presAssocID="{8DDDBFE7-C1AD-41E6-B6DD-4C2B7C8084AA}" presName="childShape" presStyleCnt="0"/>
      <dgm:spPr/>
    </dgm:pt>
    <dgm:pt modelId="{0EDE0505-556D-4FDE-B0BB-983B6824F344}" type="pres">
      <dgm:prSet presAssocID="{D98937A7-96CE-4410-8FE0-52BE32B6EF4B}" presName="Name13" presStyleLbl="parChTrans1D2" presStyleIdx="0" presStyleCnt="1"/>
      <dgm:spPr/>
    </dgm:pt>
    <dgm:pt modelId="{52853667-A791-4C2A-8554-5B2826D954B8}" type="pres">
      <dgm:prSet presAssocID="{BBDCCD51-9469-4AF4-861D-132D4079416E}" presName="childText" presStyleLbl="bgAcc1" presStyleIdx="0" presStyleCnt="1" custScaleX="58434" custScaleY="89782" custLinFactNeighborX="-472" custLinFactNeighborY="-2641">
        <dgm:presLayoutVars>
          <dgm:bulletEnabled val="1"/>
        </dgm:presLayoutVars>
      </dgm:prSet>
      <dgm:spPr/>
    </dgm:pt>
  </dgm:ptLst>
  <dgm:cxnLst>
    <dgm:cxn modelId="{631AFF1B-D7C7-4777-B6F7-37DEF5783F22}" type="presOf" srcId="{04DCE3FC-922B-431D-AADD-D1CB780A0D8D}" destId="{F388625F-BF98-4AD6-946D-8F27C054F10B}" srcOrd="0" destOrd="0" presId="urn:microsoft.com/office/officeart/2005/8/layout/hierarchy3"/>
    <dgm:cxn modelId="{D36EBC22-B3C5-4754-A18F-A1BC86D4AA96}" type="presOf" srcId="{8DDDBFE7-C1AD-41E6-B6DD-4C2B7C8084AA}" destId="{54EBDB5B-CD28-44CF-B974-F4BAFE0A29D7}" srcOrd="1" destOrd="0" presId="urn:microsoft.com/office/officeart/2005/8/layout/hierarchy3"/>
    <dgm:cxn modelId="{ED239050-7CEF-47AB-B4E5-ECBE7FB11EDC}" type="presOf" srcId="{8DDDBFE7-C1AD-41E6-B6DD-4C2B7C8084AA}" destId="{1C71B921-4154-4F28-9AD1-06ED5B8EFFC3}" srcOrd="0" destOrd="0" presId="urn:microsoft.com/office/officeart/2005/8/layout/hierarchy3"/>
    <dgm:cxn modelId="{2D52C37F-39AA-4A97-904B-E198FC7A1CF1}" srcId="{8DDDBFE7-C1AD-41E6-B6DD-4C2B7C8084AA}" destId="{BBDCCD51-9469-4AF4-861D-132D4079416E}" srcOrd="0" destOrd="0" parTransId="{D98937A7-96CE-4410-8FE0-52BE32B6EF4B}" sibTransId="{47A43FC1-9807-4CB4-8775-EA5B3B83673B}"/>
    <dgm:cxn modelId="{D5B898A3-6BA1-4C6C-B2C8-6816F4677758}" srcId="{04DCE3FC-922B-431D-AADD-D1CB780A0D8D}" destId="{8DDDBFE7-C1AD-41E6-B6DD-4C2B7C8084AA}" srcOrd="0" destOrd="0" parTransId="{0452CEB3-1439-4502-B107-50AEEE44C0D0}" sibTransId="{FAE06B9A-7794-4701-A5F9-FC41DCA0CA1E}"/>
    <dgm:cxn modelId="{D8C14DB9-240D-4575-8113-75100AA1C425}" type="presOf" srcId="{BBDCCD51-9469-4AF4-861D-132D4079416E}" destId="{52853667-A791-4C2A-8554-5B2826D954B8}" srcOrd="0" destOrd="0" presId="urn:microsoft.com/office/officeart/2005/8/layout/hierarchy3"/>
    <dgm:cxn modelId="{BCB3C3EA-5D91-4798-99A6-C62C85A72D3A}" type="presOf" srcId="{D98937A7-96CE-4410-8FE0-52BE32B6EF4B}" destId="{0EDE0505-556D-4FDE-B0BB-983B6824F344}" srcOrd="0" destOrd="0" presId="urn:microsoft.com/office/officeart/2005/8/layout/hierarchy3"/>
    <dgm:cxn modelId="{3987C10F-9531-49AB-9109-1374C8143759}" type="presParOf" srcId="{F388625F-BF98-4AD6-946D-8F27C054F10B}" destId="{947DAB13-6B83-4AC9-ACC8-CAC4A74AD87B}" srcOrd="0" destOrd="0" presId="urn:microsoft.com/office/officeart/2005/8/layout/hierarchy3"/>
    <dgm:cxn modelId="{BF621409-1928-4990-8419-0491CCEAD2BC}" type="presParOf" srcId="{947DAB13-6B83-4AC9-ACC8-CAC4A74AD87B}" destId="{3D822698-79E9-4F25-9FC8-EC3CCFFF1C1F}" srcOrd="0" destOrd="0" presId="urn:microsoft.com/office/officeart/2005/8/layout/hierarchy3"/>
    <dgm:cxn modelId="{53428D29-C1B9-413C-9CD0-88AE703D327E}" type="presParOf" srcId="{3D822698-79E9-4F25-9FC8-EC3CCFFF1C1F}" destId="{1C71B921-4154-4F28-9AD1-06ED5B8EFFC3}" srcOrd="0" destOrd="0" presId="urn:microsoft.com/office/officeart/2005/8/layout/hierarchy3"/>
    <dgm:cxn modelId="{2865B9A9-08E9-4FE7-A40E-A18F159CCD10}" type="presParOf" srcId="{3D822698-79E9-4F25-9FC8-EC3CCFFF1C1F}" destId="{54EBDB5B-CD28-44CF-B974-F4BAFE0A29D7}" srcOrd="1" destOrd="0" presId="urn:microsoft.com/office/officeart/2005/8/layout/hierarchy3"/>
    <dgm:cxn modelId="{DF22F505-ACC4-49BC-9744-9AC2FF4F4371}" type="presParOf" srcId="{947DAB13-6B83-4AC9-ACC8-CAC4A74AD87B}" destId="{8D34FD11-9184-43B0-AB8D-7BBF1193EF5B}" srcOrd="1" destOrd="0" presId="urn:microsoft.com/office/officeart/2005/8/layout/hierarchy3"/>
    <dgm:cxn modelId="{0763F210-8E64-4E5E-AD5F-E5CFCA1ADBD7}" type="presParOf" srcId="{8D34FD11-9184-43B0-AB8D-7BBF1193EF5B}" destId="{0EDE0505-556D-4FDE-B0BB-983B6824F344}" srcOrd="0" destOrd="0" presId="urn:microsoft.com/office/officeart/2005/8/layout/hierarchy3"/>
    <dgm:cxn modelId="{37FE2B88-FCF8-4BB1-83E6-3A029378B763}" type="presParOf" srcId="{8D34FD11-9184-43B0-AB8D-7BBF1193EF5B}" destId="{52853667-A791-4C2A-8554-5B2826D954B8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6746734-0AF5-4F0E-A839-39D78EE2D214}" type="doc">
      <dgm:prSet loTypeId="urn:microsoft.com/office/officeart/2005/8/layout/hierarchy3" loCatId="hierarchy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5F5639-52E7-4409-BCB8-3F5469A5529F}">
      <dgm:prSet phldrT="[Текст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sz="1600" b="1" dirty="0"/>
            <a:t>Corel PHOTO-PAINT</a:t>
          </a:r>
          <a:endParaRPr lang="uk-UA" sz="1600" b="1" dirty="0"/>
        </a:p>
        <a:p>
          <a:r>
            <a:rPr lang="uk-UA" sz="1600" b="1" dirty="0"/>
            <a:t>(професійне)</a:t>
          </a:r>
          <a:r>
            <a:rPr lang="en-US" sz="1600" dirty="0"/>
            <a:t> </a:t>
          </a:r>
        </a:p>
      </dgm:t>
    </dgm:pt>
    <dgm:pt modelId="{6E5516D1-8ACA-4C09-ACA0-D880B6F8589F}" type="parTrans" cxnId="{C0578231-16A2-4CB4-B928-08278ADBE93E}">
      <dgm:prSet/>
      <dgm:spPr/>
      <dgm:t>
        <a:bodyPr/>
        <a:lstStyle/>
        <a:p>
          <a:endParaRPr lang="en-US"/>
        </a:p>
      </dgm:t>
    </dgm:pt>
    <dgm:pt modelId="{3D0CB8A2-6EF7-4E5F-83BA-004BF6B4ECD9}" type="sibTrans" cxnId="{C0578231-16A2-4CB4-B928-08278ADBE93E}">
      <dgm:prSet/>
      <dgm:spPr/>
      <dgm:t>
        <a:bodyPr/>
        <a:lstStyle/>
        <a:p>
          <a:endParaRPr lang="en-US"/>
        </a:p>
      </dgm:t>
    </dgm:pt>
    <dgm:pt modelId="{AECD1D61-F3C6-489A-8EB1-9946000BF394}">
      <dgm:prSet phldrT="[Текст]"/>
      <dgm:spPr>
        <a:blipFill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31E6A940-CE30-4CB9-842E-54329610B4D8}" type="sibTrans" cxnId="{73A4FB30-AF06-429F-8EEE-454C243B3430}">
      <dgm:prSet/>
      <dgm:spPr/>
      <dgm:t>
        <a:bodyPr/>
        <a:lstStyle/>
        <a:p>
          <a:endParaRPr lang="en-US"/>
        </a:p>
      </dgm:t>
    </dgm:pt>
    <dgm:pt modelId="{CA3DA837-90A6-4F22-9CD4-9F9B08C145FE}" type="parTrans" cxnId="{73A4FB30-AF06-429F-8EEE-454C243B3430}">
      <dgm:prSet/>
      <dgm:spPr/>
      <dgm:t>
        <a:bodyPr/>
        <a:lstStyle/>
        <a:p>
          <a:endParaRPr lang="en-US"/>
        </a:p>
      </dgm:t>
    </dgm:pt>
    <dgm:pt modelId="{52368B38-6439-4DE9-80A4-05E0A16C3C2E}" type="pres">
      <dgm:prSet presAssocID="{96746734-0AF5-4F0E-A839-39D78EE2D21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0507D13-2D4F-431C-9909-3190D4C14947}" type="pres">
      <dgm:prSet presAssocID="{235F5639-52E7-4409-BCB8-3F5469A5529F}" presName="root" presStyleCnt="0"/>
      <dgm:spPr/>
    </dgm:pt>
    <dgm:pt modelId="{13130FC6-4F64-4657-BBAD-70DC118023B3}" type="pres">
      <dgm:prSet presAssocID="{235F5639-52E7-4409-BCB8-3F5469A5529F}" presName="rootComposite" presStyleCnt="0"/>
      <dgm:spPr/>
    </dgm:pt>
    <dgm:pt modelId="{8F6B2E40-4243-4879-A007-39CE4E5B3BE8}" type="pres">
      <dgm:prSet presAssocID="{235F5639-52E7-4409-BCB8-3F5469A5529F}" presName="rootText" presStyleLbl="node1" presStyleIdx="0" presStyleCnt="1" custScaleX="52258" custLinFactNeighborX="2272" custLinFactNeighborY="-2372"/>
      <dgm:spPr/>
    </dgm:pt>
    <dgm:pt modelId="{9E8B1587-5861-4814-941B-B8BDEFEABC18}" type="pres">
      <dgm:prSet presAssocID="{235F5639-52E7-4409-BCB8-3F5469A5529F}" presName="rootConnector" presStyleLbl="node1" presStyleIdx="0" presStyleCnt="1"/>
      <dgm:spPr/>
    </dgm:pt>
    <dgm:pt modelId="{A50BDBC7-A8A8-4368-A90C-A6B183F5E075}" type="pres">
      <dgm:prSet presAssocID="{235F5639-52E7-4409-BCB8-3F5469A5529F}" presName="childShape" presStyleCnt="0"/>
      <dgm:spPr/>
    </dgm:pt>
    <dgm:pt modelId="{7A72103D-EFED-4FB9-806E-91325844A269}" type="pres">
      <dgm:prSet presAssocID="{CA3DA837-90A6-4F22-9CD4-9F9B08C145FE}" presName="Name13" presStyleLbl="parChTrans1D2" presStyleIdx="0" presStyleCnt="1"/>
      <dgm:spPr/>
    </dgm:pt>
    <dgm:pt modelId="{D4B0BC9A-150E-463F-8A87-F62F2D0E0335}" type="pres">
      <dgm:prSet presAssocID="{AECD1D61-F3C6-489A-8EB1-9946000BF394}" presName="childText" presStyleLbl="bgAcc1" presStyleIdx="0" presStyleCnt="1" custScaleX="58380" custScaleY="85777" custLinFactNeighborX="877" custLinFactNeighborY="-13335">
        <dgm:presLayoutVars>
          <dgm:bulletEnabled val="1"/>
        </dgm:presLayoutVars>
      </dgm:prSet>
      <dgm:spPr/>
    </dgm:pt>
  </dgm:ptLst>
  <dgm:cxnLst>
    <dgm:cxn modelId="{72B79A1F-1D52-46B6-AD7B-C6F346D34D70}" type="presOf" srcId="{235F5639-52E7-4409-BCB8-3F5469A5529F}" destId="{9E8B1587-5861-4814-941B-B8BDEFEABC18}" srcOrd="1" destOrd="0" presId="urn:microsoft.com/office/officeart/2005/8/layout/hierarchy3"/>
    <dgm:cxn modelId="{73A4FB30-AF06-429F-8EEE-454C243B3430}" srcId="{235F5639-52E7-4409-BCB8-3F5469A5529F}" destId="{AECD1D61-F3C6-489A-8EB1-9946000BF394}" srcOrd="0" destOrd="0" parTransId="{CA3DA837-90A6-4F22-9CD4-9F9B08C145FE}" sibTransId="{31E6A940-CE30-4CB9-842E-54329610B4D8}"/>
    <dgm:cxn modelId="{C0578231-16A2-4CB4-B928-08278ADBE93E}" srcId="{96746734-0AF5-4F0E-A839-39D78EE2D214}" destId="{235F5639-52E7-4409-BCB8-3F5469A5529F}" srcOrd="0" destOrd="0" parTransId="{6E5516D1-8ACA-4C09-ACA0-D880B6F8589F}" sibTransId="{3D0CB8A2-6EF7-4E5F-83BA-004BF6B4ECD9}"/>
    <dgm:cxn modelId="{CAA09B3E-9FA2-47CC-9C4D-A4CCCFAFE1B7}" type="presOf" srcId="{235F5639-52E7-4409-BCB8-3F5469A5529F}" destId="{8F6B2E40-4243-4879-A007-39CE4E5B3BE8}" srcOrd="0" destOrd="0" presId="urn:microsoft.com/office/officeart/2005/8/layout/hierarchy3"/>
    <dgm:cxn modelId="{4C18494F-F3E1-4A71-A75C-95B429C57440}" type="presOf" srcId="{AECD1D61-F3C6-489A-8EB1-9946000BF394}" destId="{D4B0BC9A-150E-463F-8A87-F62F2D0E0335}" srcOrd="0" destOrd="0" presId="urn:microsoft.com/office/officeart/2005/8/layout/hierarchy3"/>
    <dgm:cxn modelId="{22A19697-1EE0-4B9E-9DF1-A63EE07C5930}" type="presOf" srcId="{96746734-0AF5-4F0E-A839-39D78EE2D214}" destId="{52368B38-6439-4DE9-80A4-05E0A16C3C2E}" srcOrd="0" destOrd="0" presId="urn:microsoft.com/office/officeart/2005/8/layout/hierarchy3"/>
    <dgm:cxn modelId="{1EE627C3-209D-4F51-B1BB-E8F0420E0A17}" type="presOf" srcId="{CA3DA837-90A6-4F22-9CD4-9F9B08C145FE}" destId="{7A72103D-EFED-4FB9-806E-91325844A269}" srcOrd="0" destOrd="0" presId="urn:microsoft.com/office/officeart/2005/8/layout/hierarchy3"/>
    <dgm:cxn modelId="{49300025-207D-4D87-9C0F-C843D76BEF1D}" type="presParOf" srcId="{52368B38-6439-4DE9-80A4-05E0A16C3C2E}" destId="{90507D13-2D4F-431C-9909-3190D4C14947}" srcOrd="0" destOrd="0" presId="urn:microsoft.com/office/officeart/2005/8/layout/hierarchy3"/>
    <dgm:cxn modelId="{01F9BC3F-4C9C-4040-846F-62D6B16566A6}" type="presParOf" srcId="{90507D13-2D4F-431C-9909-3190D4C14947}" destId="{13130FC6-4F64-4657-BBAD-70DC118023B3}" srcOrd="0" destOrd="0" presId="urn:microsoft.com/office/officeart/2005/8/layout/hierarchy3"/>
    <dgm:cxn modelId="{D5916669-8FDF-4559-9D71-926779C128A3}" type="presParOf" srcId="{13130FC6-4F64-4657-BBAD-70DC118023B3}" destId="{8F6B2E40-4243-4879-A007-39CE4E5B3BE8}" srcOrd="0" destOrd="0" presId="urn:microsoft.com/office/officeart/2005/8/layout/hierarchy3"/>
    <dgm:cxn modelId="{7F5B4491-BC8B-4FD4-A389-930C100AA916}" type="presParOf" srcId="{13130FC6-4F64-4657-BBAD-70DC118023B3}" destId="{9E8B1587-5861-4814-941B-B8BDEFEABC18}" srcOrd="1" destOrd="0" presId="urn:microsoft.com/office/officeart/2005/8/layout/hierarchy3"/>
    <dgm:cxn modelId="{0C567A25-DBDC-490F-87B2-AA4DA0EDFB30}" type="presParOf" srcId="{90507D13-2D4F-431C-9909-3190D4C14947}" destId="{A50BDBC7-A8A8-4368-A90C-A6B183F5E075}" srcOrd="1" destOrd="0" presId="urn:microsoft.com/office/officeart/2005/8/layout/hierarchy3"/>
    <dgm:cxn modelId="{0E25BF0B-E281-4C82-A646-AC661989BD3A}" type="presParOf" srcId="{A50BDBC7-A8A8-4368-A90C-A6B183F5E075}" destId="{7A72103D-EFED-4FB9-806E-91325844A269}" srcOrd="0" destOrd="0" presId="urn:microsoft.com/office/officeart/2005/8/layout/hierarchy3"/>
    <dgm:cxn modelId="{AA862A29-FF62-4308-A627-04A61CDA4653}" type="presParOf" srcId="{A50BDBC7-A8A8-4368-A90C-A6B183F5E075}" destId="{D4B0BC9A-150E-463F-8A87-F62F2D0E0335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434C730-8A1A-4619-BA33-F4F24E6DC020}" type="doc">
      <dgm:prSet loTypeId="urn:microsoft.com/office/officeart/2005/8/layout/hierarchy3" loCatId="hierarchy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E5D8F3-4CD0-435A-A28A-30688C523424}">
      <dgm:prSet phldrT="[Текст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b="1" dirty="0"/>
            <a:t>GIMP (GNU Image Manipulation Program</a:t>
          </a:r>
          <a:r>
            <a:rPr lang="uk-UA" b="1" dirty="0"/>
            <a:t>)</a:t>
          </a:r>
          <a:endParaRPr lang="en-US" dirty="0"/>
        </a:p>
      </dgm:t>
    </dgm:pt>
    <dgm:pt modelId="{1B7E6C86-4C01-4CCE-82DE-383A2E06FE7A}" type="parTrans" cxnId="{A5CF5916-CE94-4BA8-B529-A04229DF7A60}">
      <dgm:prSet/>
      <dgm:spPr/>
      <dgm:t>
        <a:bodyPr/>
        <a:lstStyle/>
        <a:p>
          <a:endParaRPr lang="en-US"/>
        </a:p>
      </dgm:t>
    </dgm:pt>
    <dgm:pt modelId="{E2AE4ADA-4426-4CD3-8BB8-F8E41A823E0D}" type="sibTrans" cxnId="{A5CF5916-CE94-4BA8-B529-A04229DF7A60}">
      <dgm:prSet/>
      <dgm:spPr/>
      <dgm:t>
        <a:bodyPr/>
        <a:lstStyle/>
        <a:p>
          <a:endParaRPr lang="en-US"/>
        </a:p>
      </dgm:t>
    </dgm:pt>
    <dgm:pt modelId="{1B5D63E6-2291-4FF9-9F0F-63B70B885019}">
      <dgm:prSet phldrT="[Текст]"/>
      <dgm:spPr>
        <a:blipFill rotWithShape="0">
          <a:blip xmlns:r="http://schemas.openxmlformats.org/officeDocument/2006/relationships" r:embed="rId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D6D3F685-2647-4AE2-9FE5-7C20B737E3FE}" type="parTrans" cxnId="{D6C60F9C-E726-4649-9E4F-7F875D88BE7E}">
      <dgm:prSet/>
      <dgm:spPr/>
      <dgm:t>
        <a:bodyPr/>
        <a:lstStyle/>
        <a:p>
          <a:endParaRPr lang="en-US"/>
        </a:p>
      </dgm:t>
    </dgm:pt>
    <dgm:pt modelId="{3F50EA4C-CB1D-4DE3-AFC2-D4111A1148DF}" type="sibTrans" cxnId="{D6C60F9C-E726-4649-9E4F-7F875D88BE7E}">
      <dgm:prSet/>
      <dgm:spPr/>
      <dgm:t>
        <a:bodyPr/>
        <a:lstStyle/>
        <a:p>
          <a:endParaRPr lang="en-US"/>
        </a:p>
      </dgm:t>
    </dgm:pt>
    <dgm:pt modelId="{EDFF2205-B630-4380-867D-6AC49B171E6F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b="1" dirty="0" err="1"/>
            <a:t>Krita</a:t>
          </a:r>
          <a:endParaRPr lang="en-US" dirty="0"/>
        </a:p>
      </dgm:t>
    </dgm:pt>
    <dgm:pt modelId="{211DB7EE-FE70-48E9-890A-BF64BD20CD4B}" type="parTrans" cxnId="{83DE23EF-DA63-4B9C-ABBA-A17BEAF9F204}">
      <dgm:prSet/>
      <dgm:spPr/>
      <dgm:t>
        <a:bodyPr/>
        <a:lstStyle/>
        <a:p>
          <a:endParaRPr lang="en-US"/>
        </a:p>
      </dgm:t>
    </dgm:pt>
    <dgm:pt modelId="{FF93EF04-F74A-4A7E-BDB7-620978B46E93}" type="sibTrans" cxnId="{83DE23EF-DA63-4B9C-ABBA-A17BEAF9F204}">
      <dgm:prSet/>
      <dgm:spPr/>
      <dgm:t>
        <a:bodyPr/>
        <a:lstStyle/>
        <a:p>
          <a:endParaRPr lang="en-US"/>
        </a:p>
      </dgm:t>
    </dgm:pt>
    <dgm:pt modelId="{9F690DE2-2805-4F77-9636-CBADA7262348}">
      <dgm:prSet/>
      <dgm:spPr>
        <a:blipFill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1AE38562-5802-44A8-B3EB-DE81A29E6BA3}" type="parTrans" cxnId="{AA1AA246-574F-494F-8497-E976D3FEE2AB}">
      <dgm:prSet/>
      <dgm:spPr/>
      <dgm:t>
        <a:bodyPr/>
        <a:lstStyle/>
        <a:p>
          <a:endParaRPr lang="en-US"/>
        </a:p>
      </dgm:t>
    </dgm:pt>
    <dgm:pt modelId="{775DDDC1-D504-4E32-9566-3FBA02B67A69}" type="sibTrans" cxnId="{AA1AA246-574F-494F-8497-E976D3FEE2AB}">
      <dgm:prSet/>
      <dgm:spPr/>
      <dgm:t>
        <a:bodyPr/>
        <a:lstStyle/>
        <a:p>
          <a:endParaRPr lang="en-US"/>
        </a:p>
      </dgm:t>
    </dgm:pt>
    <dgm:pt modelId="{A53004E2-DF57-4177-B7BA-BAB2A7CC776C}" type="pres">
      <dgm:prSet presAssocID="{4434C730-8A1A-4619-BA33-F4F24E6DC02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177C00D-42FA-4A8A-ADC8-8EB70840A9B7}" type="pres">
      <dgm:prSet presAssocID="{42E5D8F3-4CD0-435A-A28A-30688C523424}" presName="root" presStyleCnt="0"/>
      <dgm:spPr/>
    </dgm:pt>
    <dgm:pt modelId="{46A38232-C018-4376-898E-AD285A615485}" type="pres">
      <dgm:prSet presAssocID="{42E5D8F3-4CD0-435A-A28A-30688C523424}" presName="rootComposite" presStyleCnt="0"/>
      <dgm:spPr/>
    </dgm:pt>
    <dgm:pt modelId="{99AFB977-799B-4CC1-978C-96577BE5AE78}" type="pres">
      <dgm:prSet presAssocID="{42E5D8F3-4CD0-435A-A28A-30688C523424}" presName="rootText" presStyleLbl="node1" presStyleIdx="0" presStyleCnt="2" custScaleX="57376"/>
      <dgm:spPr/>
    </dgm:pt>
    <dgm:pt modelId="{37E9DD6B-2BC3-4D96-9C51-1978825ED59C}" type="pres">
      <dgm:prSet presAssocID="{42E5D8F3-4CD0-435A-A28A-30688C523424}" presName="rootConnector" presStyleLbl="node1" presStyleIdx="0" presStyleCnt="2"/>
      <dgm:spPr/>
    </dgm:pt>
    <dgm:pt modelId="{9077C62E-AC9F-4026-BF92-6044AB9CC0E7}" type="pres">
      <dgm:prSet presAssocID="{42E5D8F3-4CD0-435A-A28A-30688C523424}" presName="childShape" presStyleCnt="0"/>
      <dgm:spPr/>
    </dgm:pt>
    <dgm:pt modelId="{5B81206D-0436-42E2-8908-FC2CB83B7D5A}" type="pres">
      <dgm:prSet presAssocID="{D6D3F685-2647-4AE2-9FE5-7C20B737E3FE}" presName="Name13" presStyleLbl="parChTrans1D2" presStyleIdx="0" presStyleCnt="2"/>
      <dgm:spPr/>
    </dgm:pt>
    <dgm:pt modelId="{D099FAF8-1844-48F1-9484-8FDC26DDEB9F}" type="pres">
      <dgm:prSet presAssocID="{1B5D63E6-2291-4FF9-9F0F-63B70B885019}" presName="childText" presStyleLbl="bgAcc1" presStyleIdx="0" presStyleCnt="2" custScaleX="76772" custScaleY="117670" custLinFactNeighborX="-241" custLinFactNeighborY="-1157">
        <dgm:presLayoutVars>
          <dgm:bulletEnabled val="1"/>
        </dgm:presLayoutVars>
      </dgm:prSet>
      <dgm:spPr/>
    </dgm:pt>
    <dgm:pt modelId="{E3D31E84-C6E4-47D8-85FA-07628E958B74}" type="pres">
      <dgm:prSet presAssocID="{EDFF2205-B630-4380-867D-6AC49B171E6F}" presName="root" presStyleCnt="0"/>
      <dgm:spPr/>
    </dgm:pt>
    <dgm:pt modelId="{14BB4E9A-8573-4160-8B02-63CE05C59621}" type="pres">
      <dgm:prSet presAssocID="{EDFF2205-B630-4380-867D-6AC49B171E6F}" presName="rootComposite" presStyleCnt="0"/>
      <dgm:spPr/>
    </dgm:pt>
    <dgm:pt modelId="{2EB2B581-2343-4C5B-85CE-7193DE12DF66}" type="pres">
      <dgm:prSet presAssocID="{EDFF2205-B630-4380-867D-6AC49B171E6F}" presName="rootText" presStyleLbl="node1" presStyleIdx="1" presStyleCnt="2" custScaleX="62562" custLinFactNeighborX="772" custLinFactNeighborY="-6271"/>
      <dgm:spPr/>
    </dgm:pt>
    <dgm:pt modelId="{BAF2202F-26BF-4C68-A946-657C050ACB9E}" type="pres">
      <dgm:prSet presAssocID="{EDFF2205-B630-4380-867D-6AC49B171E6F}" presName="rootConnector" presStyleLbl="node1" presStyleIdx="1" presStyleCnt="2"/>
      <dgm:spPr/>
    </dgm:pt>
    <dgm:pt modelId="{32444BAC-850F-4576-8B60-1B02D585BC83}" type="pres">
      <dgm:prSet presAssocID="{EDFF2205-B630-4380-867D-6AC49B171E6F}" presName="childShape" presStyleCnt="0"/>
      <dgm:spPr/>
    </dgm:pt>
    <dgm:pt modelId="{7D6822AF-3FCA-4661-A897-2BC439C55AAA}" type="pres">
      <dgm:prSet presAssocID="{1AE38562-5802-44A8-B3EB-DE81A29E6BA3}" presName="Name13" presStyleLbl="parChTrans1D2" presStyleIdx="1" presStyleCnt="2"/>
      <dgm:spPr/>
    </dgm:pt>
    <dgm:pt modelId="{7810D92A-D87D-4870-BEB3-3DC9A6320DE2}" type="pres">
      <dgm:prSet presAssocID="{9F690DE2-2805-4F77-9636-CBADA7262348}" presName="childText" presStyleLbl="bgAcc1" presStyleIdx="1" presStyleCnt="2" custScaleX="81325" custScaleY="112898">
        <dgm:presLayoutVars>
          <dgm:bulletEnabled val="1"/>
        </dgm:presLayoutVars>
      </dgm:prSet>
      <dgm:spPr/>
    </dgm:pt>
  </dgm:ptLst>
  <dgm:cxnLst>
    <dgm:cxn modelId="{A5CF5916-CE94-4BA8-B529-A04229DF7A60}" srcId="{4434C730-8A1A-4619-BA33-F4F24E6DC020}" destId="{42E5D8F3-4CD0-435A-A28A-30688C523424}" srcOrd="0" destOrd="0" parTransId="{1B7E6C86-4C01-4CCE-82DE-383A2E06FE7A}" sibTransId="{E2AE4ADA-4426-4CD3-8BB8-F8E41A823E0D}"/>
    <dgm:cxn modelId="{CC4C8D1A-336E-404F-BBDD-9E682E832FEF}" type="presOf" srcId="{EDFF2205-B630-4380-867D-6AC49B171E6F}" destId="{BAF2202F-26BF-4C68-A946-657C050ACB9E}" srcOrd="1" destOrd="0" presId="urn:microsoft.com/office/officeart/2005/8/layout/hierarchy3"/>
    <dgm:cxn modelId="{1863F51E-4CDB-4A48-B002-4769FD7F2CD0}" type="presOf" srcId="{4434C730-8A1A-4619-BA33-F4F24E6DC020}" destId="{A53004E2-DF57-4177-B7BA-BAB2A7CC776C}" srcOrd="0" destOrd="0" presId="urn:microsoft.com/office/officeart/2005/8/layout/hierarchy3"/>
    <dgm:cxn modelId="{61F8BB3F-C0BA-45B9-9B5A-69D9B8423701}" type="presOf" srcId="{1AE38562-5802-44A8-B3EB-DE81A29E6BA3}" destId="{7D6822AF-3FCA-4661-A897-2BC439C55AAA}" srcOrd="0" destOrd="0" presId="urn:microsoft.com/office/officeart/2005/8/layout/hierarchy3"/>
    <dgm:cxn modelId="{DD159C5B-AA70-42AB-B7A8-EF46919476F1}" type="presOf" srcId="{EDFF2205-B630-4380-867D-6AC49B171E6F}" destId="{2EB2B581-2343-4C5B-85CE-7193DE12DF66}" srcOrd="0" destOrd="0" presId="urn:microsoft.com/office/officeart/2005/8/layout/hierarchy3"/>
    <dgm:cxn modelId="{AA1AA246-574F-494F-8497-E976D3FEE2AB}" srcId="{EDFF2205-B630-4380-867D-6AC49B171E6F}" destId="{9F690DE2-2805-4F77-9636-CBADA7262348}" srcOrd="0" destOrd="0" parTransId="{1AE38562-5802-44A8-B3EB-DE81A29E6BA3}" sibTransId="{775DDDC1-D504-4E32-9566-3FBA02B67A69}"/>
    <dgm:cxn modelId="{97FE7653-DDDC-4511-8A4F-5332AE3D56D4}" type="presOf" srcId="{42E5D8F3-4CD0-435A-A28A-30688C523424}" destId="{37E9DD6B-2BC3-4D96-9C51-1978825ED59C}" srcOrd="1" destOrd="0" presId="urn:microsoft.com/office/officeart/2005/8/layout/hierarchy3"/>
    <dgm:cxn modelId="{819FE358-2270-4370-9F43-4C880EDA5D76}" type="presOf" srcId="{9F690DE2-2805-4F77-9636-CBADA7262348}" destId="{7810D92A-D87D-4870-BEB3-3DC9A6320DE2}" srcOrd="0" destOrd="0" presId="urn:microsoft.com/office/officeart/2005/8/layout/hierarchy3"/>
    <dgm:cxn modelId="{5F943C7D-8B53-4136-8F89-A2C794F3D565}" type="presOf" srcId="{D6D3F685-2647-4AE2-9FE5-7C20B737E3FE}" destId="{5B81206D-0436-42E2-8908-FC2CB83B7D5A}" srcOrd="0" destOrd="0" presId="urn:microsoft.com/office/officeart/2005/8/layout/hierarchy3"/>
    <dgm:cxn modelId="{BC336087-4316-432B-B7BF-B7C1F918BFBD}" type="presOf" srcId="{42E5D8F3-4CD0-435A-A28A-30688C523424}" destId="{99AFB977-799B-4CC1-978C-96577BE5AE78}" srcOrd="0" destOrd="0" presId="urn:microsoft.com/office/officeart/2005/8/layout/hierarchy3"/>
    <dgm:cxn modelId="{D6C60F9C-E726-4649-9E4F-7F875D88BE7E}" srcId="{42E5D8F3-4CD0-435A-A28A-30688C523424}" destId="{1B5D63E6-2291-4FF9-9F0F-63B70B885019}" srcOrd="0" destOrd="0" parTransId="{D6D3F685-2647-4AE2-9FE5-7C20B737E3FE}" sibTransId="{3F50EA4C-CB1D-4DE3-AFC2-D4111A1148DF}"/>
    <dgm:cxn modelId="{C5DD0EA9-AEDD-49E5-B6E5-27B490A02D66}" type="presOf" srcId="{1B5D63E6-2291-4FF9-9F0F-63B70B885019}" destId="{D099FAF8-1844-48F1-9484-8FDC26DDEB9F}" srcOrd="0" destOrd="0" presId="urn:microsoft.com/office/officeart/2005/8/layout/hierarchy3"/>
    <dgm:cxn modelId="{83DE23EF-DA63-4B9C-ABBA-A17BEAF9F204}" srcId="{4434C730-8A1A-4619-BA33-F4F24E6DC020}" destId="{EDFF2205-B630-4380-867D-6AC49B171E6F}" srcOrd="1" destOrd="0" parTransId="{211DB7EE-FE70-48E9-890A-BF64BD20CD4B}" sibTransId="{FF93EF04-F74A-4A7E-BDB7-620978B46E93}"/>
    <dgm:cxn modelId="{D12D730F-56EC-4C90-82C2-38E390D9C1ED}" type="presParOf" srcId="{A53004E2-DF57-4177-B7BA-BAB2A7CC776C}" destId="{0177C00D-42FA-4A8A-ADC8-8EB70840A9B7}" srcOrd="0" destOrd="0" presId="urn:microsoft.com/office/officeart/2005/8/layout/hierarchy3"/>
    <dgm:cxn modelId="{8E6571DF-5156-46B7-975B-4170A32C836B}" type="presParOf" srcId="{0177C00D-42FA-4A8A-ADC8-8EB70840A9B7}" destId="{46A38232-C018-4376-898E-AD285A615485}" srcOrd="0" destOrd="0" presId="urn:microsoft.com/office/officeart/2005/8/layout/hierarchy3"/>
    <dgm:cxn modelId="{15A389B5-069D-4794-81C7-89F1ADD3F5DF}" type="presParOf" srcId="{46A38232-C018-4376-898E-AD285A615485}" destId="{99AFB977-799B-4CC1-978C-96577BE5AE78}" srcOrd="0" destOrd="0" presId="urn:microsoft.com/office/officeart/2005/8/layout/hierarchy3"/>
    <dgm:cxn modelId="{BD4BB348-96B1-41C5-8227-F75F7440C7D7}" type="presParOf" srcId="{46A38232-C018-4376-898E-AD285A615485}" destId="{37E9DD6B-2BC3-4D96-9C51-1978825ED59C}" srcOrd="1" destOrd="0" presId="urn:microsoft.com/office/officeart/2005/8/layout/hierarchy3"/>
    <dgm:cxn modelId="{1404C219-7D06-45FE-81BF-8D3498BB3CA8}" type="presParOf" srcId="{0177C00D-42FA-4A8A-ADC8-8EB70840A9B7}" destId="{9077C62E-AC9F-4026-BF92-6044AB9CC0E7}" srcOrd="1" destOrd="0" presId="urn:microsoft.com/office/officeart/2005/8/layout/hierarchy3"/>
    <dgm:cxn modelId="{176E7354-4032-4090-82FD-E931FE9DAA5D}" type="presParOf" srcId="{9077C62E-AC9F-4026-BF92-6044AB9CC0E7}" destId="{5B81206D-0436-42E2-8908-FC2CB83B7D5A}" srcOrd="0" destOrd="0" presId="urn:microsoft.com/office/officeart/2005/8/layout/hierarchy3"/>
    <dgm:cxn modelId="{FD9137D1-D8DD-4742-9D18-DBD4DF17653C}" type="presParOf" srcId="{9077C62E-AC9F-4026-BF92-6044AB9CC0E7}" destId="{D099FAF8-1844-48F1-9484-8FDC26DDEB9F}" srcOrd="1" destOrd="0" presId="urn:microsoft.com/office/officeart/2005/8/layout/hierarchy3"/>
    <dgm:cxn modelId="{3628B4D9-0166-47BD-BF04-963DBD2F9062}" type="presParOf" srcId="{A53004E2-DF57-4177-B7BA-BAB2A7CC776C}" destId="{E3D31E84-C6E4-47D8-85FA-07628E958B74}" srcOrd="1" destOrd="0" presId="urn:microsoft.com/office/officeart/2005/8/layout/hierarchy3"/>
    <dgm:cxn modelId="{990A0F93-C27B-4DEF-8A1C-B48E5903CFCA}" type="presParOf" srcId="{E3D31E84-C6E4-47D8-85FA-07628E958B74}" destId="{14BB4E9A-8573-4160-8B02-63CE05C59621}" srcOrd="0" destOrd="0" presId="urn:microsoft.com/office/officeart/2005/8/layout/hierarchy3"/>
    <dgm:cxn modelId="{8271E5FF-2A74-40B1-AC0E-BCB7350A8797}" type="presParOf" srcId="{14BB4E9A-8573-4160-8B02-63CE05C59621}" destId="{2EB2B581-2343-4C5B-85CE-7193DE12DF66}" srcOrd="0" destOrd="0" presId="urn:microsoft.com/office/officeart/2005/8/layout/hierarchy3"/>
    <dgm:cxn modelId="{267F4DD7-45D9-477A-BC33-0A023BF64AEA}" type="presParOf" srcId="{14BB4E9A-8573-4160-8B02-63CE05C59621}" destId="{BAF2202F-26BF-4C68-A946-657C050ACB9E}" srcOrd="1" destOrd="0" presId="urn:microsoft.com/office/officeart/2005/8/layout/hierarchy3"/>
    <dgm:cxn modelId="{E95D53EF-0342-44D3-ACAA-E07C685634A9}" type="presParOf" srcId="{E3D31E84-C6E4-47D8-85FA-07628E958B74}" destId="{32444BAC-850F-4576-8B60-1B02D585BC83}" srcOrd="1" destOrd="0" presId="urn:microsoft.com/office/officeart/2005/8/layout/hierarchy3"/>
    <dgm:cxn modelId="{86F9844D-5FBC-4F62-BC66-582FBE63BD1B}" type="presParOf" srcId="{32444BAC-850F-4576-8B60-1B02D585BC83}" destId="{7D6822AF-3FCA-4661-A897-2BC439C55AAA}" srcOrd="0" destOrd="0" presId="urn:microsoft.com/office/officeart/2005/8/layout/hierarchy3"/>
    <dgm:cxn modelId="{AC515E32-FF21-45F8-AF96-FB5869B7A7DF}" type="presParOf" srcId="{32444BAC-850F-4576-8B60-1B02D585BC83}" destId="{7810D92A-D87D-4870-BEB3-3DC9A6320DE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EC53B9A-CC00-4404-9AC0-CF3AB9DB1FD2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B684F0-1E18-4A16-A251-88A93651B40C}">
      <dgm:prSet phldrT="[Текст]"/>
      <dgm:spPr/>
      <dgm:t>
        <a:bodyPr/>
        <a:lstStyle/>
        <a:p>
          <a:r>
            <a:rPr lang="uk-UA" dirty="0"/>
            <a:t> Логотипи</a:t>
          </a:r>
          <a:endParaRPr lang="en-US" dirty="0"/>
        </a:p>
      </dgm:t>
    </dgm:pt>
    <dgm:pt modelId="{CB4DAB55-6B07-4F66-BA1E-BBCC992FB7D8}" type="parTrans" cxnId="{977C4585-F4DA-44BB-92EF-A13D7473A5D3}">
      <dgm:prSet/>
      <dgm:spPr/>
      <dgm:t>
        <a:bodyPr/>
        <a:lstStyle/>
        <a:p>
          <a:endParaRPr lang="en-US"/>
        </a:p>
      </dgm:t>
    </dgm:pt>
    <dgm:pt modelId="{1D428721-DBFD-48D6-AE79-C884E56C5427}" type="sibTrans" cxnId="{977C4585-F4DA-44BB-92EF-A13D7473A5D3}">
      <dgm:prSet/>
      <dgm:spPr/>
      <dgm:t>
        <a:bodyPr/>
        <a:lstStyle/>
        <a:p>
          <a:endParaRPr lang="en-US"/>
        </a:p>
      </dgm:t>
    </dgm:pt>
    <dgm:pt modelId="{B92404DE-DA90-47A4-A0F0-38AF1857A266}">
      <dgm:prSet phldrT="[Текст]"/>
      <dgm:spPr/>
      <dgm:t>
        <a:bodyPr/>
        <a:lstStyle/>
        <a:p>
          <a:r>
            <a:rPr lang="uk-UA" dirty="0"/>
            <a:t> </a:t>
          </a:r>
          <a:r>
            <a:rPr lang="uk-UA" dirty="0" err="1"/>
            <a:t>Флаери</a:t>
          </a:r>
          <a:r>
            <a:rPr lang="uk-UA" dirty="0"/>
            <a:t> </a:t>
          </a:r>
          <a:endParaRPr lang="en-US" dirty="0"/>
        </a:p>
      </dgm:t>
    </dgm:pt>
    <dgm:pt modelId="{1CB58678-93A4-4652-A34F-AA18139DEFB2}" type="parTrans" cxnId="{2BA1EF5C-16F6-4435-A299-920DEB915424}">
      <dgm:prSet/>
      <dgm:spPr/>
      <dgm:t>
        <a:bodyPr/>
        <a:lstStyle/>
        <a:p>
          <a:endParaRPr lang="en-US"/>
        </a:p>
      </dgm:t>
    </dgm:pt>
    <dgm:pt modelId="{FA29C33F-788A-46AB-99EA-6E63E0B15EF5}" type="sibTrans" cxnId="{2BA1EF5C-16F6-4435-A299-920DEB915424}">
      <dgm:prSet/>
      <dgm:spPr/>
      <dgm:t>
        <a:bodyPr/>
        <a:lstStyle/>
        <a:p>
          <a:endParaRPr lang="en-US"/>
        </a:p>
      </dgm:t>
    </dgm:pt>
    <dgm:pt modelId="{F571B17F-BCD8-4A0E-953A-9EF45218B261}">
      <dgm:prSet phldrT="[Текст]"/>
      <dgm:spPr/>
      <dgm:t>
        <a:bodyPr/>
        <a:lstStyle/>
        <a:p>
          <a:r>
            <a:rPr lang="uk-UA" dirty="0"/>
            <a:t>Рекламні банери</a:t>
          </a:r>
          <a:endParaRPr lang="en-US" dirty="0"/>
        </a:p>
      </dgm:t>
    </dgm:pt>
    <dgm:pt modelId="{797C2326-F6EC-4678-9E13-7F9340780A1E}" type="parTrans" cxnId="{C7B073EB-0358-457B-9F28-C8476B20EDAE}">
      <dgm:prSet/>
      <dgm:spPr/>
      <dgm:t>
        <a:bodyPr/>
        <a:lstStyle/>
        <a:p>
          <a:endParaRPr lang="en-US"/>
        </a:p>
      </dgm:t>
    </dgm:pt>
    <dgm:pt modelId="{0B199D75-AF13-4ED8-AD32-3CD9FDC59C59}" type="sibTrans" cxnId="{C7B073EB-0358-457B-9F28-C8476B20EDAE}">
      <dgm:prSet/>
      <dgm:spPr/>
      <dgm:t>
        <a:bodyPr/>
        <a:lstStyle/>
        <a:p>
          <a:endParaRPr lang="en-US"/>
        </a:p>
      </dgm:t>
    </dgm:pt>
    <dgm:pt modelId="{A77A5EC6-8452-428B-B26B-C05E10C50731}">
      <dgm:prSet phldrT="[Текст]"/>
      <dgm:spPr/>
      <dgm:t>
        <a:bodyPr/>
        <a:lstStyle/>
        <a:p>
          <a:r>
            <a:rPr lang="uk-UA" dirty="0"/>
            <a:t>Дизайн веб-інтерфейсів.</a:t>
          </a:r>
          <a:endParaRPr lang="en-US" dirty="0"/>
        </a:p>
      </dgm:t>
    </dgm:pt>
    <dgm:pt modelId="{8E83396F-CB70-4D11-8F5E-1AB6D473F017}" type="parTrans" cxnId="{07D3177C-060A-4C10-84E1-35BFA5DCFD9A}">
      <dgm:prSet/>
      <dgm:spPr/>
      <dgm:t>
        <a:bodyPr/>
        <a:lstStyle/>
        <a:p>
          <a:endParaRPr lang="en-US"/>
        </a:p>
      </dgm:t>
    </dgm:pt>
    <dgm:pt modelId="{D54F8300-4034-402E-934F-5F3B0E5A85BA}" type="sibTrans" cxnId="{07D3177C-060A-4C10-84E1-35BFA5DCFD9A}">
      <dgm:prSet/>
      <dgm:spPr/>
      <dgm:t>
        <a:bodyPr/>
        <a:lstStyle/>
        <a:p>
          <a:endParaRPr lang="en-US"/>
        </a:p>
      </dgm:t>
    </dgm:pt>
    <dgm:pt modelId="{864A1E65-186C-4594-B18F-AE19C3D37B81}" type="pres">
      <dgm:prSet presAssocID="{8EC53B9A-CC00-4404-9AC0-CF3AB9DB1FD2}" presName="diagram" presStyleCnt="0">
        <dgm:presLayoutVars>
          <dgm:dir/>
        </dgm:presLayoutVars>
      </dgm:prSet>
      <dgm:spPr/>
    </dgm:pt>
    <dgm:pt modelId="{294A0C43-1089-4A3E-AEC8-D6B7810CDDB3}" type="pres">
      <dgm:prSet presAssocID="{AEB684F0-1E18-4A16-A251-88A93651B40C}" presName="composite" presStyleCnt="0"/>
      <dgm:spPr/>
    </dgm:pt>
    <dgm:pt modelId="{442DD1ED-9C28-41FD-B99A-0EE36F4B7074}" type="pres">
      <dgm:prSet presAssocID="{AEB684F0-1E18-4A16-A251-88A93651B40C}" presName="Image" presStyleLbl="bgShp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66F4D345-FB95-4009-B8AD-6C5795FCAEB3}" type="pres">
      <dgm:prSet presAssocID="{AEB684F0-1E18-4A16-A251-88A93651B40C}" presName="Parent" presStyleLbl="node0" presStyleIdx="0" presStyleCnt="4">
        <dgm:presLayoutVars>
          <dgm:bulletEnabled val="1"/>
        </dgm:presLayoutVars>
      </dgm:prSet>
      <dgm:spPr/>
    </dgm:pt>
    <dgm:pt modelId="{1F3F2D32-D0EE-489E-A072-AFA21060A063}" type="pres">
      <dgm:prSet presAssocID="{1D428721-DBFD-48D6-AE79-C884E56C5427}" presName="sibTrans" presStyleCnt="0"/>
      <dgm:spPr/>
    </dgm:pt>
    <dgm:pt modelId="{5B7EF3F1-A5CB-4A77-9282-51E6EE1A5EA4}" type="pres">
      <dgm:prSet presAssocID="{B92404DE-DA90-47A4-A0F0-38AF1857A266}" presName="composite" presStyleCnt="0"/>
      <dgm:spPr/>
    </dgm:pt>
    <dgm:pt modelId="{B0357125-A890-4B8C-A368-7BA41E1DFA01}" type="pres">
      <dgm:prSet presAssocID="{B92404DE-DA90-47A4-A0F0-38AF1857A266}" presName="Image" presStyleLbl="bgShp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  <dgm:pt modelId="{336D81E2-72F2-484A-BD78-82777FCBAA1D}" type="pres">
      <dgm:prSet presAssocID="{B92404DE-DA90-47A4-A0F0-38AF1857A266}" presName="Parent" presStyleLbl="node0" presStyleIdx="1" presStyleCnt="4">
        <dgm:presLayoutVars>
          <dgm:bulletEnabled val="1"/>
        </dgm:presLayoutVars>
      </dgm:prSet>
      <dgm:spPr/>
    </dgm:pt>
    <dgm:pt modelId="{67E149F1-DF71-47F9-B5A1-99535DBD176E}" type="pres">
      <dgm:prSet presAssocID="{FA29C33F-788A-46AB-99EA-6E63E0B15EF5}" presName="sibTrans" presStyleCnt="0"/>
      <dgm:spPr/>
    </dgm:pt>
    <dgm:pt modelId="{965FB00E-8C2A-4804-83FD-7FC07C14F89E}" type="pres">
      <dgm:prSet presAssocID="{F571B17F-BCD8-4A0E-953A-9EF45218B261}" presName="composite" presStyleCnt="0"/>
      <dgm:spPr/>
    </dgm:pt>
    <dgm:pt modelId="{77CB3216-5610-428E-ADDB-468E2BFEF175}" type="pres">
      <dgm:prSet presAssocID="{F571B17F-BCD8-4A0E-953A-9EF45218B261}" presName="Image" presStyleLbl="bgShp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</dgm:pt>
    <dgm:pt modelId="{B920B780-3732-427F-8692-66FA739028B1}" type="pres">
      <dgm:prSet presAssocID="{F571B17F-BCD8-4A0E-953A-9EF45218B261}" presName="Parent" presStyleLbl="node0" presStyleIdx="2" presStyleCnt="4">
        <dgm:presLayoutVars>
          <dgm:bulletEnabled val="1"/>
        </dgm:presLayoutVars>
      </dgm:prSet>
      <dgm:spPr/>
    </dgm:pt>
    <dgm:pt modelId="{8C6CE998-79EC-4A9D-B1E9-D189D2391B30}" type="pres">
      <dgm:prSet presAssocID="{0B199D75-AF13-4ED8-AD32-3CD9FDC59C59}" presName="sibTrans" presStyleCnt="0"/>
      <dgm:spPr/>
    </dgm:pt>
    <dgm:pt modelId="{77BEFF54-650C-4E23-8E2D-92D4A28F801A}" type="pres">
      <dgm:prSet presAssocID="{A77A5EC6-8452-428B-B26B-C05E10C50731}" presName="composite" presStyleCnt="0"/>
      <dgm:spPr/>
    </dgm:pt>
    <dgm:pt modelId="{09FD66A8-D72F-4FFA-922C-4D60EFE7B005}" type="pres">
      <dgm:prSet presAssocID="{A77A5EC6-8452-428B-B26B-C05E10C50731}" presName="Image" presStyleLbl="bgShp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13D408BE-3EE7-4D59-B442-9C25835D6AC4}" type="pres">
      <dgm:prSet presAssocID="{A77A5EC6-8452-428B-B26B-C05E10C50731}" presName="Parent" presStyleLbl="node0" presStyleIdx="3" presStyleCnt="4">
        <dgm:presLayoutVars>
          <dgm:bulletEnabled val="1"/>
        </dgm:presLayoutVars>
      </dgm:prSet>
      <dgm:spPr/>
    </dgm:pt>
  </dgm:ptLst>
  <dgm:cxnLst>
    <dgm:cxn modelId="{5282F813-2361-4F0D-9760-F9395DF2F0D1}" type="presOf" srcId="{A77A5EC6-8452-428B-B26B-C05E10C50731}" destId="{13D408BE-3EE7-4D59-B442-9C25835D6AC4}" srcOrd="0" destOrd="0" presId="urn:microsoft.com/office/officeart/2008/layout/BendingPictureCaption"/>
    <dgm:cxn modelId="{2BA1EF5C-16F6-4435-A299-920DEB915424}" srcId="{8EC53B9A-CC00-4404-9AC0-CF3AB9DB1FD2}" destId="{B92404DE-DA90-47A4-A0F0-38AF1857A266}" srcOrd="1" destOrd="0" parTransId="{1CB58678-93A4-4652-A34F-AA18139DEFB2}" sibTransId="{FA29C33F-788A-46AB-99EA-6E63E0B15EF5}"/>
    <dgm:cxn modelId="{20616155-8EE0-4637-BEEA-47692746B548}" type="presOf" srcId="{8EC53B9A-CC00-4404-9AC0-CF3AB9DB1FD2}" destId="{864A1E65-186C-4594-B18F-AE19C3D37B81}" srcOrd="0" destOrd="0" presId="urn:microsoft.com/office/officeart/2008/layout/BendingPictureCaption"/>
    <dgm:cxn modelId="{07D3177C-060A-4C10-84E1-35BFA5DCFD9A}" srcId="{8EC53B9A-CC00-4404-9AC0-CF3AB9DB1FD2}" destId="{A77A5EC6-8452-428B-B26B-C05E10C50731}" srcOrd="3" destOrd="0" parTransId="{8E83396F-CB70-4D11-8F5E-1AB6D473F017}" sibTransId="{D54F8300-4034-402E-934F-5F3B0E5A85BA}"/>
    <dgm:cxn modelId="{977C4585-F4DA-44BB-92EF-A13D7473A5D3}" srcId="{8EC53B9A-CC00-4404-9AC0-CF3AB9DB1FD2}" destId="{AEB684F0-1E18-4A16-A251-88A93651B40C}" srcOrd="0" destOrd="0" parTransId="{CB4DAB55-6B07-4F66-BA1E-BBCC992FB7D8}" sibTransId="{1D428721-DBFD-48D6-AE79-C884E56C5427}"/>
    <dgm:cxn modelId="{8D32AC85-1F07-484C-9E01-3EF16BE896F2}" type="presOf" srcId="{AEB684F0-1E18-4A16-A251-88A93651B40C}" destId="{66F4D345-FB95-4009-B8AD-6C5795FCAEB3}" srcOrd="0" destOrd="0" presId="urn:microsoft.com/office/officeart/2008/layout/BendingPictureCaption"/>
    <dgm:cxn modelId="{7B329ED3-C83B-4189-B3D1-38171CD95048}" type="presOf" srcId="{F571B17F-BCD8-4A0E-953A-9EF45218B261}" destId="{B920B780-3732-427F-8692-66FA739028B1}" srcOrd="0" destOrd="0" presId="urn:microsoft.com/office/officeart/2008/layout/BendingPictureCaption"/>
    <dgm:cxn modelId="{C7B073EB-0358-457B-9F28-C8476B20EDAE}" srcId="{8EC53B9A-CC00-4404-9AC0-CF3AB9DB1FD2}" destId="{F571B17F-BCD8-4A0E-953A-9EF45218B261}" srcOrd="2" destOrd="0" parTransId="{797C2326-F6EC-4678-9E13-7F9340780A1E}" sibTransId="{0B199D75-AF13-4ED8-AD32-3CD9FDC59C59}"/>
    <dgm:cxn modelId="{AADD53FC-B14B-4F30-A9AF-FF8394D2D760}" type="presOf" srcId="{B92404DE-DA90-47A4-A0F0-38AF1857A266}" destId="{336D81E2-72F2-484A-BD78-82777FCBAA1D}" srcOrd="0" destOrd="0" presId="urn:microsoft.com/office/officeart/2008/layout/BendingPictureCaption"/>
    <dgm:cxn modelId="{76A59CB4-A966-4337-83F8-E6BAF39D23F9}" type="presParOf" srcId="{864A1E65-186C-4594-B18F-AE19C3D37B81}" destId="{294A0C43-1089-4A3E-AEC8-D6B7810CDDB3}" srcOrd="0" destOrd="0" presId="urn:microsoft.com/office/officeart/2008/layout/BendingPictureCaption"/>
    <dgm:cxn modelId="{EAE8A23F-8201-45E7-8DA3-575DFCB9D2C6}" type="presParOf" srcId="{294A0C43-1089-4A3E-AEC8-D6B7810CDDB3}" destId="{442DD1ED-9C28-41FD-B99A-0EE36F4B7074}" srcOrd="0" destOrd="0" presId="urn:microsoft.com/office/officeart/2008/layout/BendingPictureCaption"/>
    <dgm:cxn modelId="{5684DA67-9A48-447E-9E6E-9A97F3DF00A1}" type="presParOf" srcId="{294A0C43-1089-4A3E-AEC8-D6B7810CDDB3}" destId="{66F4D345-FB95-4009-B8AD-6C5795FCAEB3}" srcOrd="1" destOrd="0" presId="urn:microsoft.com/office/officeart/2008/layout/BendingPictureCaption"/>
    <dgm:cxn modelId="{F907ECC9-9C0E-4C52-874E-DE970C589F2F}" type="presParOf" srcId="{864A1E65-186C-4594-B18F-AE19C3D37B81}" destId="{1F3F2D32-D0EE-489E-A072-AFA21060A063}" srcOrd="1" destOrd="0" presId="urn:microsoft.com/office/officeart/2008/layout/BendingPictureCaption"/>
    <dgm:cxn modelId="{08CFEE28-81FB-4DA5-852D-F8B30C38168A}" type="presParOf" srcId="{864A1E65-186C-4594-B18F-AE19C3D37B81}" destId="{5B7EF3F1-A5CB-4A77-9282-51E6EE1A5EA4}" srcOrd="2" destOrd="0" presId="urn:microsoft.com/office/officeart/2008/layout/BendingPictureCaption"/>
    <dgm:cxn modelId="{22F78393-55E3-46B7-94F1-883AF118A0A9}" type="presParOf" srcId="{5B7EF3F1-A5CB-4A77-9282-51E6EE1A5EA4}" destId="{B0357125-A890-4B8C-A368-7BA41E1DFA01}" srcOrd="0" destOrd="0" presId="urn:microsoft.com/office/officeart/2008/layout/BendingPictureCaption"/>
    <dgm:cxn modelId="{DB3B91A5-832D-4EDA-86FF-8615FB570297}" type="presParOf" srcId="{5B7EF3F1-A5CB-4A77-9282-51E6EE1A5EA4}" destId="{336D81E2-72F2-484A-BD78-82777FCBAA1D}" srcOrd="1" destOrd="0" presId="urn:microsoft.com/office/officeart/2008/layout/BendingPictureCaption"/>
    <dgm:cxn modelId="{78688107-4A1B-4EAE-9A66-DDDEA8D64C91}" type="presParOf" srcId="{864A1E65-186C-4594-B18F-AE19C3D37B81}" destId="{67E149F1-DF71-47F9-B5A1-99535DBD176E}" srcOrd="3" destOrd="0" presId="urn:microsoft.com/office/officeart/2008/layout/BendingPictureCaption"/>
    <dgm:cxn modelId="{3C8186B6-48F6-4C46-8707-C6D105467021}" type="presParOf" srcId="{864A1E65-186C-4594-B18F-AE19C3D37B81}" destId="{965FB00E-8C2A-4804-83FD-7FC07C14F89E}" srcOrd="4" destOrd="0" presId="urn:microsoft.com/office/officeart/2008/layout/BendingPictureCaption"/>
    <dgm:cxn modelId="{D4F89ED7-7F65-432D-9D4B-21504F744C59}" type="presParOf" srcId="{965FB00E-8C2A-4804-83FD-7FC07C14F89E}" destId="{77CB3216-5610-428E-ADDB-468E2BFEF175}" srcOrd="0" destOrd="0" presId="urn:microsoft.com/office/officeart/2008/layout/BendingPictureCaption"/>
    <dgm:cxn modelId="{43E366C3-C6C9-4706-BB0C-57A4E1273762}" type="presParOf" srcId="{965FB00E-8C2A-4804-83FD-7FC07C14F89E}" destId="{B920B780-3732-427F-8692-66FA739028B1}" srcOrd="1" destOrd="0" presId="urn:microsoft.com/office/officeart/2008/layout/BendingPictureCaption"/>
    <dgm:cxn modelId="{47F91FB4-2D6B-4316-B5E4-48CD318D8463}" type="presParOf" srcId="{864A1E65-186C-4594-B18F-AE19C3D37B81}" destId="{8C6CE998-79EC-4A9D-B1E9-D189D2391B30}" srcOrd="5" destOrd="0" presId="urn:microsoft.com/office/officeart/2008/layout/BendingPictureCaption"/>
    <dgm:cxn modelId="{7C879C91-17DA-496C-879F-DEDB90A7AFE4}" type="presParOf" srcId="{864A1E65-186C-4594-B18F-AE19C3D37B81}" destId="{77BEFF54-650C-4E23-8E2D-92D4A28F801A}" srcOrd="6" destOrd="0" presId="urn:microsoft.com/office/officeart/2008/layout/BendingPictureCaption"/>
    <dgm:cxn modelId="{F33DF45C-7433-4F34-9EC2-8827ED641F1C}" type="presParOf" srcId="{77BEFF54-650C-4E23-8E2D-92D4A28F801A}" destId="{09FD66A8-D72F-4FFA-922C-4D60EFE7B005}" srcOrd="0" destOrd="0" presId="urn:microsoft.com/office/officeart/2008/layout/BendingPictureCaption"/>
    <dgm:cxn modelId="{639F0D63-F4EC-4269-A2D7-D0CE0B636E6F}" type="presParOf" srcId="{77BEFF54-650C-4E23-8E2D-92D4A28F801A}" destId="{13D408BE-3EE7-4D59-B442-9C25835D6AC4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9F6EE11-93CF-4345-9CF8-5526E5F0B692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7B73FF-AB53-44DA-B032-2C98F1536B96}">
      <dgm:prSet phldrT="[Текст]"/>
      <dgm:spPr/>
      <dgm:t>
        <a:bodyPr/>
        <a:lstStyle/>
        <a:p>
          <a:r>
            <a:rPr lang="uk-UA" dirty="0"/>
            <a:t>Ретуш</a:t>
          </a:r>
          <a:endParaRPr lang="en-US" dirty="0"/>
        </a:p>
      </dgm:t>
    </dgm:pt>
    <dgm:pt modelId="{20FDCDB6-4EFC-432E-A291-776191D9A72C}" type="parTrans" cxnId="{C6D6EA98-7496-408C-8EFC-5C316E7B4F63}">
      <dgm:prSet/>
      <dgm:spPr/>
      <dgm:t>
        <a:bodyPr/>
        <a:lstStyle/>
        <a:p>
          <a:endParaRPr lang="en-US"/>
        </a:p>
      </dgm:t>
    </dgm:pt>
    <dgm:pt modelId="{0F02AEC5-3C45-4A3B-8F44-1F24F0E22E93}" type="sibTrans" cxnId="{C6D6EA98-7496-408C-8EFC-5C316E7B4F63}">
      <dgm:prSet/>
      <dgm:spPr/>
      <dgm:t>
        <a:bodyPr/>
        <a:lstStyle/>
        <a:p>
          <a:endParaRPr lang="en-US"/>
        </a:p>
      </dgm:t>
    </dgm:pt>
    <dgm:pt modelId="{356ECFFB-5E72-40CF-9470-540551F9BF93}">
      <dgm:prSet phldrT="[Текст]"/>
      <dgm:spPr/>
      <dgm:t>
        <a:bodyPr/>
        <a:lstStyle/>
        <a:p>
          <a:r>
            <a:rPr lang="uk-UA" dirty="0"/>
            <a:t>Корекція кольору</a:t>
          </a:r>
          <a:endParaRPr lang="en-US" dirty="0"/>
        </a:p>
      </dgm:t>
    </dgm:pt>
    <dgm:pt modelId="{D3242391-4CB9-4693-AF2B-E032B778EF18}" type="parTrans" cxnId="{BB5AC55C-933C-42BD-A69B-9D5BD987EA75}">
      <dgm:prSet/>
      <dgm:spPr/>
      <dgm:t>
        <a:bodyPr/>
        <a:lstStyle/>
        <a:p>
          <a:endParaRPr lang="en-US"/>
        </a:p>
      </dgm:t>
    </dgm:pt>
    <dgm:pt modelId="{307548EC-C00E-4948-860A-0AE8CAA6A892}" type="sibTrans" cxnId="{BB5AC55C-933C-42BD-A69B-9D5BD987EA75}">
      <dgm:prSet/>
      <dgm:spPr/>
      <dgm:t>
        <a:bodyPr/>
        <a:lstStyle/>
        <a:p>
          <a:endParaRPr lang="en-US"/>
        </a:p>
      </dgm:t>
    </dgm:pt>
    <dgm:pt modelId="{4F9D3161-7C82-45F0-9C2D-EC74E94991C2}">
      <dgm:prSet phldrT="[Текст]"/>
      <dgm:spPr/>
      <dgm:t>
        <a:bodyPr/>
        <a:lstStyle/>
        <a:p>
          <a:r>
            <a:rPr lang="uk-UA" dirty="0"/>
            <a:t>Фотомонтаж</a:t>
          </a:r>
          <a:endParaRPr lang="en-US" dirty="0"/>
        </a:p>
      </dgm:t>
    </dgm:pt>
    <dgm:pt modelId="{F0318363-411A-4CF7-B80A-0567DECC190B}" type="parTrans" cxnId="{437D144E-03FE-4411-ABC4-EC62ED299C7A}">
      <dgm:prSet/>
      <dgm:spPr/>
      <dgm:t>
        <a:bodyPr/>
        <a:lstStyle/>
        <a:p>
          <a:endParaRPr lang="en-US"/>
        </a:p>
      </dgm:t>
    </dgm:pt>
    <dgm:pt modelId="{1B796C7A-AF00-4EED-9884-A1636FFAA030}" type="sibTrans" cxnId="{437D144E-03FE-4411-ABC4-EC62ED299C7A}">
      <dgm:prSet/>
      <dgm:spPr/>
      <dgm:t>
        <a:bodyPr/>
        <a:lstStyle/>
        <a:p>
          <a:endParaRPr lang="en-US"/>
        </a:p>
      </dgm:t>
    </dgm:pt>
    <dgm:pt modelId="{AF9E44E7-4BED-4E6B-BE92-6F5F0E08FA23}">
      <dgm:prSet phldrT="[Текст]"/>
      <dgm:spPr/>
      <dgm:t>
        <a:bodyPr/>
        <a:lstStyle/>
        <a:p>
          <a:r>
            <a:rPr lang="uk-UA" dirty="0"/>
            <a:t>Створення ефектів</a:t>
          </a:r>
          <a:endParaRPr lang="en-US" dirty="0"/>
        </a:p>
      </dgm:t>
    </dgm:pt>
    <dgm:pt modelId="{03F8D73A-B058-44CD-B317-DAC1976FE6AF}" type="parTrans" cxnId="{010E45E5-CADC-46E6-BD96-1DE4B61A95B6}">
      <dgm:prSet/>
      <dgm:spPr/>
      <dgm:t>
        <a:bodyPr/>
        <a:lstStyle/>
        <a:p>
          <a:endParaRPr lang="en-US"/>
        </a:p>
      </dgm:t>
    </dgm:pt>
    <dgm:pt modelId="{3B82674B-59E0-48D8-A17D-E3D51317C61E}" type="sibTrans" cxnId="{010E45E5-CADC-46E6-BD96-1DE4B61A95B6}">
      <dgm:prSet/>
      <dgm:spPr/>
      <dgm:t>
        <a:bodyPr/>
        <a:lstStyle/>
        <a:p>
          <a:endParaRPr lang="en-US"/>
        </a:p>
      </dgm:t>
    </dgm:pt>
    <dgm:pt modelId="{C086E198-BBD4-4186-960F-DE8A36AC79A2}" type="pres">
      <dgm:prSet presAssocID="{29F6EE11-93CF-4345-9CF8-5526E5F0B692}" presName="diagram" presStyleCnt="0">
        <dgm:presLayoutVars>
          <dgm:dir/>
        </dgm:presLayoutVars>
      </dgm:prSet>
      <dgm:spPr/>
    </dgm:pt>
    <dgm:pt modelId="{9639A05C-5AF5-426F-9710-D9B84CED99D6}" type="pres">
      <dgm:prSet presAssocID="{FB7B73FF-AB53-44DA-B032-2C98F1536B96}" presName="composite" presStyleCnt="0"/>
      <dgm:spPr/>
    </dgm:pt>
    <dgm:pt modelId="{81D88A2A-EC70-4852-BB12-F2A8F8BDB2E9}" type="pres">
      <dgm:prSet presAssocID="{FB7B73FF-AB53-44DA-B032-2C98F1536B96}" presName="Image" presStyleLbl="bgShp" presStyleIdx="0" presStyleCnt="4"/>
      <dgm:spPr>
        <a:blipFill rotWithShape="1">
          <a:blip xmlns:r="http://schemas.openxmlformats.org/officeDocument/2006/relationships" r:embed="rId1"/>
          <a:srcRect/>
          <a:stretch>
            <a:fillRect l="-19000" r="-19000"/>
          </a:stretch>
        </a:blipFill>
      </dgm:spPr>
    </dgm:pt>
    <dgm:pt modelId="{24A66C21-C79E-406A-B715-718B287143DC}" type="pres">
      <dgm:prSet presAssocID="{FB7B73FF-AB53-44DA-B032-2C98F1536B96}" presName="Parent" presStyleLbl="node0" presStyleIdx="0" presStyleCnt="4">
        <dgm:presLayoutVars>
          <dgm:bulletEnabled val="1"/>
        </dgm:presLayoutVars>
      </dgm:prSet>
      <dgm:spPr/>
    </dgm:pt>
    <dgm:pt modelId="{1F0CC22D-5CF2-4CAC-97B6-8B2E2C7E135B}" type="pres">
      <dgm:prSet presAssocID="{0F02AEC5-3C45-4A3B-8F44-1F24F0E22E93}" presName="sibTrans" presStyleCnt="0"/>
      <dgm:spPr/>
    </dgm:pt>
    <dgm:pt modelId="{6848C6D5-780C-4727-9BAE-BEA650539262}" type="pres">
      <dgm:prSet presAssocID="{356ECFFB-5E72-40CF-9470-540551F9BF93}" presName="composite" presStyleCnt="0"/>
      <dgm:spPr/>
    </dgm:pt>
    <dgm:pt modelId="{F059F33B-62D5-4AA8-88A2-3856746AEEAE}" type="pres">
      <dgm:prSet presAssocID="{356ECFFB-5E72-40CF-9470-540551F9BF93}" presName="Image" presStyleLbl="bgShp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</dgm:pt>
    <dgm:pt modelId="{E048F475-BCE0-4C89-885F-5A95EEB0A8BD}" type="pres">
      <dgm:prSet presAssocID="{356ECFFB-5E72-40CF-9470-540551F9BF93}" presName="Parent" presStyleLbl="node0" presStyleIdx="1" presStyleCnt="4">
        <dgm:presLayoutVars>
          <dgm:bulletEnabled val="1"/>
        </dgm:presLayoutVars>
      </dgm:prSet>
      <dgm:spPr/>
    </dgm:pt>
    <dgm:pt modelId="{115E6728-1C71-49B3-866B-E34ED0DF835B}" type="pres">
      <dgm:prSet presAssocID="{307548EC-C00E-4948-860A-0AE8CAA6A892}" presName="sibTrans" presStyleCnt="0"/>
      <dgm:spPr/>
    </dgm:pt>
    <dgm:pt modelId="{D346C57F-A060-4DFB-89FE-E8AEC00C4937}" type="pres">
      <dgm:prSet presAssocID="{4F9D3161-7C82-45F0-9C2D-EC74E94991C2}" presName="composite" presStyleCnt="0"/>
      <dgm:spPr/>
    </dgm:pt>
    <dgm:pt modelId="{8E775D1F-9CBA-4509-AA49-3863BFB606D8}" type="pres">
      <dgm:prSet presAssocID="{4F9D3161-7C82-45F0-9C2D-EC74E94991C2}" presName="Image" presStyleLbl="bgShp" presStyleIdx="2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9A3584A7-2828-45AF-A547-C2E99BD91638}" type="pres">
      <dgm:prSet presAssocID="{4F9D3161-7C82-45F0-9C2D-EC74E94991C2}" presName="Parent" presStyleLbl="node0" presStyleIdx="2" presStyleCnt="4">
        <dgm:presLayoutVars>
          <dgm:bulletEnabled val="1"/>
        </dgm:presLayoutVars>
      </dgm:prSet>
      <dgm:spPr/>
    </dgm:pt>
    <dgm:pt modelId="{4C7699AB-A207-49D0-82CF-DA9684B4327B}" type="pres">
      <dgm:prSet presAssocID="{1B796C7A-AF00-4EED-9884-A1636FFAA030}" presName="sibTrans" presStyleCnt="0"/>
      <dgm:spPr/>
    </dgm:pt>
    <dgm:pt modelId="{2F99229C-1B96-46DC-B056-A256A6A1726C}" type="pres">
      <dgm:prSet presAssocID="{AF9E44E7-4BED-4E6B-BE92-6F5F0E08FA23}" presName="composite" presStyleCnt="0"/>
      <dgm:spPr/>
    </dgm:pt>
    <dgm:pt modelId="{79CA6145-6A2E-4434-8330-6ED4EE02B39F}" type="pres">
      <dgm:prSet presAssocID="{AF9E44E7-4BED-4E6B-BE92-6F5F0E08FA23}" presName="Image" presStyleLbl="bgShp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  <dgm:pt modelId="{B649E4D7-0AB1-480C-B4DA-7161408CC740}" type="pres">
      <dgm:prSet presAssocID="{AF9E44E7-4BED-4E6B-BE92-6F5F0E08FA23}" presName="Parent" presStyleLbl="node0" presStyleIdx="3" presStyleCnt="4">
        <dgm:presLayoutVars>
          <dgm:bulletEnabled val="1"/>
        </dgm:presLayoutVars>
      </dgm:prSet>
      <dgm:spPr/>
    </dgm:pt>
  </dgm:ptLst>
  <dgm:cxnLst>
    <dgm:cxn modelId="{01A0EB04-FC1B-43D1-AF85-F7015EF52ED4}" type="presOf" srcId="{29F6EE11-93CF-4345-9CF8-5526E5F0B692}" destId="{C086E198-BBD4-4186-960F-DE8A36AC79A2}" srcOrd="0" destOrd="0" presId="urn:microsoft.com/office/officeart/2008/layout/BendingPictureCaption"/>
    <dgm:cxn modelId="{EA3F170C-7591-45FD-B6F3-D9269D79CBB3}" type="presOf" srcId="{4F9D3161-7C82-45F0-9C2D-EC74E94991C2}" destId="{9A3584A7-2828-45AF-A547-C2E99BD91638}" srcOrd="0" destOrd="0" presId="urn:microsoft.com/office/officeart/2008/layout/BendingPictureCaption"/>
    <dgm:cxn modelId="{EFB54E37-2C8A-44BA-915C-EFF6D447A031}" type="presOf" srcId="{AF9E44E7-4BED-4E6B-BE92-6F5F0E08FA23}" destId="{B649E4D7-0AB1-480C-B4DA-7161408CC740}" srcOrd="0" destOrd="0" presId="urn:microsoft.com/office/officeart/2008/layout/BendingPictureCaption"/>
    <dgm:cxn modelId="{BB5AC55C-933C-42BD-A69B-9D5BD987EA75}" srcId="{29F6EE11-93CF-4345-9CF8-5526E5F0B692}" destId="{356ECFFB-5E72-40CF-9470-540551F9BF93}" srcOrd="1" destOrd="0" parTransId="{D3242391-4CB9-4693-AF2B-E032B778EF18}" sibTransId="{307548EC-C00E-4948-860A-0AE8CAA6A892}"/>
    <dgm:cxn modelId="{437D144E-03FE-4411-ABC4-EC62ED299C7A}" srcId="{29F6EE11-93CF-4345-9CF8-5526E5F0B692}" destId="{4F9D3161-7C82-45F0-9C2D-EC74E94991C2}" srcOrd="2" destOrd="0" parTransId="{F0318363-411A-4CF7-B80A-0567DECC190B}" sibTransId="{1B796C7A-AF00-4EED-9884-A1636FFAA030}"/>
    <dgm:cxn modelId="{2C7C0353-D530-447C-8DC4-E2FEFBDE39FC}" type="presOf" srcId="{356ECFFB-5E72-40CF-9470-540551F9BF93}" destId="{E048F475-BCE0-4C89-885F-5A95EEB0A8BD}" srcOrd="0" destOrd="0" presId="urn:microsoft.com/office/officeart/2008/layout/BendingPictureCaption"/>
    <dgm:cxn modelId="{6F716D73-9109-4ACD-AD44-550EC50C00BE}" type="presOf" srcId="{FB7B73FF-AB53-44DA-B032-2C98F1536B96}" destId="{24A66C21-C79E-406A-B715-718B287143DC}" srcOrd="0" destOrd="0" presId="urn:microsoft.com/office/officeart/2008/layout/BendingPictureCaption"/>
    <dgm:cxn modelId="{C6D6EA98-7496-408C-8EFC-5C316E7B4F63}" srcId="{29F6EE11-93CF-4345-9CF8-5526E5F0B692}" destId="{FB7B73FF-AB53-44DA-B032-2C98F1536B96}" srcOrd="0" destOrd="0" parTransId="{20FDCDB6-4EFC-432E-A291-776191D9A72C}" sibTransId="{0F02AEC5-3C45-4A3B-8F44-1F24F0E22E93}"/>
    <dgm:cxn modelId="{010E45E5-CADC-46E6-BD96-1DE4B61A95B6}" srcId="{29F6EE11-93CF-4345-9CF8-5526E5F0B692}" destId="{AF9E44E7-4BED-4E6B-BE92-6F5F0E08FA23}" srcOrd="3" destOrd="0" parTransId="{03F8D73A-B058-44CD-B317-DAC1976FE6AF}" sibTransId="{3B82674B-59E0-48D8-A17D-E3D51317C61E}"/>
    <dgm:cxn modelId="{7D56E461-E69F-48C3-8E17-9125ED73FD13}" type="presParOf" srcId="{C086E198-BBD4-4186-960F-DE8A36AC79A2}" destId="{9639A05C-5AF5-426F-9710-D9B84CED99D6}" srcOrd="0" destOrd="0" presId="urn:microsoft.com/office/officeart/2008/layout/BendingPictureCaption"/>
    <dgm:cxn modelId="{57D45CE7-EF55-4049-BC9B-BE27181C772F}" type="presParOf" srcId="{9639A05C-5AF5-426F-9710-D9B84CED99D6}" destId="{81D88A2A-EC70-4852-BB12-F2A8F8BDB2E9}" srcOrd="0" destOrd="0" presId="urn:microsoft.com/office/officeart/2008/layout/BendingPictureCaption"/>
    <dgm:cxn modelId="{0416658F-397C-4944-B129-CFF5A325D549}" type="presParOf" srcId="{9639A05C-5AF5-426F-9710-D9B84CED99D6}" destId="{24A66C21-C79E-406A-B715-718B287143DC}" srcOrd="1" destOrd="0" presId="urn:microsoft.com/office/officeart/2008/layout/BendingPictureCaption"/>
    <dgm:cxn modelId="{11E61D02-B6DA-4AA2-BDC0-2B8C694AB00B}" type="presParOf" srcId="{C086E198-BBD4-4186-960F-DE8A36AC79A2}" destId="{1F0CC22D-5CF2-4CAC-97B6-8B2E2C7E135B}" srcOrd="1" destOrd="0" presId="urn:microsoft.com/office/officeart/2008/layout/BendingPictureCaption"/>
    <dgm:cxn modelId="{99CF1800-5963-4BDC-B678-1EE2E781FE3D}" type="presParOf" srcId="{C086E198-BBD4-4186-960F-DE8A36AC79A2}" destId="{6848C6D5-780C-4727-9BAE-BEA650539262}" srcOrd="2" destOrd="0" presId="urn:microsoft.com/office/officeart/2008/layout/BendingPictureCaption"/>
    <dgm:cxn modelId="{B1F47BC8-9923-4283-8B74-E09E01C0350D}" type="presParOf" srcId="{6848C6D5-780C-4727-9BAE-BEA650539262}" destId="{F059F33B-62D5-4AA8-88A2-3856746AEEAE}" srcOrd="0" destOrd="0" presId="urn:microsoft.com/office/officeart/2008/layout/BendingPictureCaption"/>
    <dgm:cxn modelId="{71A907CB-EF6C-489A-8FEC-628587E563AA}" type="presParOf" srcId="{6848C6D5-780C-4727-9BAE-BEA650539262}" destId="{E048F475-BCE0-4C89-885F-5A95EEB0A8BD}" srcOrd="1" destOrd="0" presId="urn:microsoft.com/office/officeart/2008/layout/BendingPictureCaption"/>
    <dgm:cxn modelId="{2A33001D-A583-402B-93AB-A89AB1E72BCB}" type="presParOf" srcId="{C086E198-BBD4-4186-960F-DE8A36AC79A2}" destId="{115E6728-1C71-49B3-866B-E34ED0DF835B}" srcOrd="3" destOrd="0" presId="urn:microsoft.com/office/officeart/2008/layout/BendingPictureCaption"/>
    <dgm:cxn modelId="{C4ADC563-BDF6-43E0-BBC7-FFE33C8998E6}" type="presParOf" srcId="{C086E198-BBD4-4186-960F-DE8A36AC79A2}" destId="{D346C57F-A060-4DFB-89FE-E8AEC00C4937}" srcOrd="4" destOrd="0" presId="urn:microsoft.com/office/officeart/2008/layout/BendingPictureCaption"/>
    <dgm:cxn modelId="{D7D4EF20-443D-4119-BFE3-2E5251EB8C80}" type="presParOf" srcId="{D346C57F-A060-4DFB-89FE-E8AEC00C4937}" destId="{8E775D1F-9CBA-4509-AA49-3863BFB606D8}" srcOrd="0" destOrd="0" presId="urn:microsoft.com/office/officeart/2008/layout/BendingPictureCaption"/>
    <dgm:cxn modelId="{E753FA67-DE36-4B15-B39D-B3C8BD663310}" type="presParOf" srcId="{D346C57F-A060-4DFB-89FE-E8AEC00C4937}" destId="{9A3584A7-2828-45AF-A547-C2E99BD91638}" srcOrd="1" destOrd="0" presId="urn:microsoft.com/office/officeart/2008/layout/BendingPictureCaption"/>
    <dgm:cxn modelId="{9D1EEB62-3C30-461D-AB14-97B4140C8D51}" type="presParOf" srcId="{C086E198-BBD4-4186-960F-DE8A36AC79A2}" destId="{4C7699AB-A207-49D0-82CF-DA9684B4327B}" srcOrd="5" destOrd="0" presId="urn:microsoft.com/office/officeart/2008/layout/BendingPictureCaption"/>
    <dgm:cxn modelId="{4EFB741C-BDAD-432C-8F74-DDF7F05BBD12}" type="presParOf" srcId="{C086E198-BBD4-4186-960F-DE8A36AC79A2}" destId="{2F99229C-1B96-46DC-B056-A256A6A1726C}" srcOrd="6" destOrd="0" presId="urn:microsoft.com/office/officeart/2008/layout/BendingPictureCaption"/>
    <dgm:cxn modelId="{3F014D25-85BF-4636-B408-FF619F2C3DE0}" type="presParOf" srcId="{2F99229C-1B96-46DC-B056-A256A6A1726C}" destId="{79CA6145-6A2E-4434-8330-6ED4EE02B39F}" srcOrd="0" destOrd="0" presId="urn:microsoft.com/office/officeart/2008/layout/BendingPictureCaption"/>
    <dgm:cxn modelId="{6A5E4490-47E7-4AFA-A7BD-8274C6F7E7EB}" type="presParOf" srcId="{2F99229C-1B96-46DC-B056-A256A6A1726C}" destId="{B649E4D7-0AB1-480C-B4DA-7161408CC740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C8849D8-E3EC-45A0-8217-5EF4A98C1291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E87972-4609-4E87-92DF-E02016624F4E}">
      <dgm:prSet phldrT="[Текст]"/>
      <dgm:spPr/>
      <dgm:t>
        <a:bodyPr/>
        <a:lstStyle/>
        <a:p>
          <a:r>
            <a:rPr lang="uk-UA" dirty="0"/>
            <a:t>Малюнки персонажів</a:t>
          </a:r>
        </a:p>
        <a:p>
          <a:endParaRPr lang="uk-UA" dirty="0"/>
        </a:p>
      </dgm:t>
    </dgm:pt>
    <dgm:pt modelId="{AAAED545-AE68-4F0E-A7A4-0626B549A644}" type="parTrans" cxnId="{61384885-4E1D-4CEE-8763-B840D5B75549}">
      <dgm:prSet/>
      <dgm:spPr/>
      <dgm:t>
        <a:bodyPr/>
        <a:lstStyle/>
        <a:p>
          <a:endParaRPr lang="en-US"/>
        </a:p>
      </dgm:t>
    </dgm:pt>
    <dgm:pt modelId="{6C420234-C7C0-4DEE-81CC-2D4218AAA946}" type="sibTrans" cxnId="{61384885-4E1D-4CEE-8763-B840D5B75549}">
      <dgm:prSet/>
      <dgm:spPr/>
      <dgm:t>
        <a:bodyPr/>
        <a:lstStyle/>
        <a:p>
          <a:endParaRPr lang="en-US"/>
        </a:p>
      </dgm:t>
    </dgm:pt>
    <dgm:pt modelId="{34F07805-FB73-4C0B-865D-D12F9ECE36CC}">
      <dgm:prSet phldrT="[Текст]"/>
      <dgm:spPr/>
      <dgm:t>
        <a:bodyPr/>
        <a:lstStyle/>
        <a:p>
          <a:r>
            <a:rPr lang="uk-UA" dirty="0"/>
            <a:t>Цифровий живопис</a:t>
          </a:r>
          <a:endParaRPr lang="en-US" dirty="0"/>
        </a:p>
      </dgm:t>
    </dgm:pt>
    <dgm:pt modelId="{76433D84-C766-490F-964D-FAA50FB6DF2B}" type="parTrans" cxnId="{831041D7-17D4-4200-A41B-C6FD10FE676B}">
      <dgm:prSet/>
      <dgm:spPr/>
      <dgm:t>
        <a:bodyPr/>
        <a:lstStyle/>
        <a:p>
          <a:endParaRPr lang="en-US"/>
        </a:p>
      </dgm:t>
    </dgm:pt>
    <dgm:pt modelId="{5A8D54E5-20CF-415A-ACA2-C0C1910AA9EB}" type="sibTrans" cxnId="{831041D7-17D4-4200-A41B-C6FD10FE676B}">
      <dgm:prSet/>
      <dgm:spPr/>
      <dgm:t>
        <a:bodyPr/>
        <a:lstStyle/>
        <a:p>
          <a:endParaRPr lang="en-US"/>
        </a:p>
      </dgm:t>
    </dgm:pt>
    <dgm:pt modelId="{DB0576E6-F13F-4719-A601-FCD59DF6E126}">
      <dgm:prSet phldrT="[Текст]"/>
      <dgm:spPr/>
      <dgm:t>
        <a:bodyPr/>
        <a:lstStyle/>
        <a:p>
          <a:r>
            <a:rPr lang="uk-UA" dirty="0"/>
            <a:t>Концепт-арт</a:t>
          </a:r>
          <a:endParaRPr lang="en-US" dirty="0"/>
        </a:p>
      </dgm:t>
    </dgm:pt>
    <dgm:pt modelId="{CFBC0D00-916E-41BF-9C04-E571638BF266}" type="parTrans" cxnId="{488C9829-44B6-4958-B53F-EBBFC7EDEB67}">
      <dgm:prSet/>
      <dgm:spPr/>
      <dgm:t>
        <a:bodyPr/>
        <a:lstStyle/>
        <a:p>
          <a:endParaRPr lang="en-US"/>
        </a:p>
      </dgm:t>
    </dgm:pt>
    <dgm:pt modelId="{A2EE8C95-AAEE-44B8-8F87-A17F5C907A16}" type="sibTrans" cxnId="{488C9829-44B6-4958-B53F-EBBFC7EDEB67}">
      <dgm:prSet/>
      <dgm:spPr/>
      <dgm:t>
        <a:bodyPr/>
        <a:lstStyle/>
        <a:p>
          <a:endParaRPr lang="en-US"/>
        </a:p>
      </dgm:t>
    </dgm:pt>
    <dgm:pt modelId="{62F1913D-463F-4154-ACBE-F023486048DA}" type="pres">
      <dgm:prSet presAssocID="{1C8849D8-E3EC-45A0-8217-5EF4A98C1291}" presName="diagram" presStyleCnt="0">
        <dgm:presLayoutVars>
          <dgm:dir/>
        </dgm:presLayoutVars>
      </dgm:prSet>
      <dgm:spPr/>
    </dgm:pt>
    <dgm:pt modelId="{7FC73AA8-FE17-42F4-831C-7B6647FB8E85}" type="pres">
      <dgm:prSet presAssocID="{8BE87972-4609-4E87-92DF-E02016624F4E}" presName="composite" presStyleCnt="0"/>
      <dgm:spPr/>
    </dgm:pt>
    <dgm:pt modelId="{36E32744-A1ED-47AD-9EA3-4A5AEBF629A7}" type="pres">
      <dgm:prSet presAssocID="{8BE87972-4609-4E87-92DF-E02016624F4E}" presName="Image" presStyleLbl="bgShp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</dgm:spPr>
    </dgm:pt>
    <dgm:pt modelId="{0FE86457-F435-401C-A09D-E834310B0000}" type="pres">
      <dgm:prSet presAssocID="{8BE87972-4609-4E87-92DF-E02016624F4E}" presName="Parent" presStyleLbl="node0" presStyleIdx="0" presStyleCnt="3">
        <dgm:presLayoutVars>
          <dgm:bulletEnabled val="1"/>
        </dgm:presLayoutVars>
      </dgm:prSet>
      <dgm:spPr/>
    </dgm:pt>
    <dgm:pt modelId="{2D4F6D1B-90BA-4179-9DDC-B12AC3BB3A85}" type="pres">
      <dgm:prSet presAssocID="{6C420234-C7C0-4DEE-81CC-2D4218AAA946}" presName="sibTrans" presStyleCnt="0"/>
      <dgm:spPr/>
    </dgm:pt>
    <dgm:pt modelId="{998BE6EC-BC70-4527-8918-1098CA207E0F}" type="pres">
      <dgm:prSet presAssocID="{DB0576E6-F13F-4719-A601-FCD59DF6E126}" presName="composite" presStyleCnt="0"/>
      <dgm:spPr/>
    </dgm:pt>
    <dgm:pt modelId="{B2E6CFDE-DAB6-4E23-825E-DADA970B9A0C}" type="pres">
      <dgm:prSet presAssocID="{DB0576E6-F13F-4719-A601-FCD59DF6E126}" presName="Image" presStyleLbl="bgShp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</dgm:spPr>
    </dgm:pt>
    <dgm:pt modelId="{162BE80D-67A7-4724-BBB3-19365AA0491D}" type="pres">
      <dgm:prSet presAssocID="{DB0576E6-F13F-4719-A601-FCD59DF6E126}" presName="Parent" presStyleLbl="node0" presStyleIdx="1" presStyleCnt="3">
        <dgm:presLayoutVars>
          <dgm:bulletEnabled val="1"/>
        </dgm:presLayoutVars>
      </dgm:prSet>
      <dgm:spPr/>
    </dgm:pt>
    <dgm:pt modelId="{D61F3DC7-21E1-4E39-9360-BA671CE25E96}" type="pres">
      <dgm:prSet presAssocID="{A2EE8C95-AAEE-44B8-8F87-A17F5C907A16}" presName="sibTrans" presStyleCnt="0"/>
      <dgm:spPr/>
    </dgm:pt>
    <dgm:pt modelId="{027F16BF-A146-4452-ABEC-DBF1CB482B41}" type="pres">
      <dgm:prSet presAssocID="{34F07805-FB73-4C0B-865D-D12F9ECE36CC}" presName="composite" presStyleCnt="0"/>
      <dgm:spPr/>
    </dgm:pt>
    <dgm:pt modelId="{09B565AD-DBA6-4BA9-A73B-CCFCC1FD622C}" type="pres">
      <dgm:prSet presAssocID="{34F07805-FB73-4C0B-865D-D12F9ECE36CC}" presName="Image" presStyleLbl="bgShp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</dgm:pt>
    <dgm:pt modelId="{6B7651D2-5555-4A45-AC99-9270226D6377}" type="pres">
      <dgm:prSet presAssocID="{34F07805-FB73-4C0B-865D-D12F9ECE36CC}" presName="Parent" presStyleLbl="node0" presStyleIdx="2" presStyleCnt="3">
        <dgm:presLayoutVars>
          <dgm:bulletEnabled val="1"/>
        </dgm:presLayoutVars>
      </dgm:prSet>
      <dgm:spPr/>
    </dgm:pt>
  </dgm:ptLst>
  <dgm:cxnLst>
    <dgm:cxn modelId="{F4100117-32E1-41BE-8F4F-418585A7113E}" type="presOf" srcId="{1C8849D8-E3EC-45A0-8217-5EF4A98C1291}" destId="{62F1913D-463F-4154-ACBE-F023486048DA}" srcOrd="0" destOrd="0" presId="urn:microsoft.com/office/officeart/2008/layout/BendingPictureCaption"/>
    <dgm:cxn modelId="{488C9829-44B6-4958-B53F-EBBFC7EDEB67}" srcId="{1C8849D8-E3EC-45A0-8217-5EF4A98C1291}" destId="{DB0576E6-F13F-4719-A601-FCD59DF6E126}" srcOrd="1" destOrd="0" parTransId="{CFBC0D00-916E-41BF-9C04-E571638BF266}" sibTransId="{A2EE8C95-AAEE-44B8-8F87-A17F5C907A16}"/>
    <dgm:cxn modelId="{DD42787B-5D8C-4454-AFB7-2ADCE1951D01}" type="presOf" srcId="{34F07805-FB73-4C0B-865D-D12F9ECE36CC}" destId="{6B7651D2-5555-4A45-AC99-9270226D6377}" srcOrd="0" destOrd="0" presId="urn:microsoft.com/office/officeart/2008/layout/BendingPictureCaption"/>
    <dgm:cxn modelId="{61384885-4E1D-4CEE-8763-B840D5B75549}" srcId="{1C8849D8-E3EC-45A0-8217-5EF4A98C1291}" destId="{8BE87972-4609-4E87-92DF-E02016624F4E}" srcOrd="0" destOrd="0" parTransId="{AAAED545-AE68-4F0E-A7A4-0626B549A644}" sibTransId="{6C420234-C7C0-4DEE-81CC-2D4218AAA946}"/>
    <dgm:cxn modelId="{181F46D2-F549-49E6-8363-9A8D4D265DE6}" type="presOf" srcId="{8BE87972-4609-4E87-92DF-E02016624F4E}" destId="{0FE86457-F435-401C-A09D-E834310B0000}" srcOrd="0" destOrd="0" presId="urn:microsoft.com/office/officeart/2008/layout/BendingPictureCaption"/>
    <dgm:cxn modelId="{831041D7-17D4-4200-A41B-C6FD10FE676B}" srcId="{1C8849D8-E3EC-45A0-8217-5EF4A98C1291}" destId="{34F07805-FB73-4C0B-865D-D12F9ECE36CC}" srcOrd="2" destOrd="0" parTransId="{76433D84-C766-490F-964D-FAA50FB6DF2B}" sibTransId="{5A8D54E5-20CF-415A-ACA2-C0C1910AA9EB}"/>
    <dgm:cxn modelId="{69F7C2D7-96C7-49DB-B54C-DF5AEAAFCAC3}" type="presOf" srcId="{DB0576E6-F13F-4719-A601-FCD59DF6E126}" destId="{162BE80D-67A7-4724-BBB3-19365AA0491D}" srcOrd="0" destOrd="0" presId="urn:microsoft.com/office/officeart/2008/layout/BendingPictureCaption"/>
    <dgm:cxn modelId="{0AFC4293-2456-4B63-8E44-6C9D5C77A2DF}" type="presParOf" srcId="{62F1913D-463F-4154-ACBE-F023486048DA}" destId="{7FC73AA8-FE17-42F4-831C-7B6647FB8E85}" srcOrd="0" destOrd="0" presId="urn:microsoft.com/office/officeart/2008/layout/BendingPictureCaption"/>
    <dgm:cxn modelId="{3F47ECFA-A9D8-4EC0-9938-3281AAF9A4C9}" type="presParOf" srcId="{7FC73AA8-FE17-42F4-831C-7B6647FB8E85}" destId="{36E32744-A1ED-47AD-9EA3-4A5AEBF629A7}" srcOrd="0" destOrd="0" presId="urn:microsoft.com/office/officeart/2008/layout/BendingPictureCaption"/>
    <dgm:cxn modelId="{B6F1886A-2D18-4930-9957-E465B11A401F}" type="presParOf" srcId="{7FC73AA8-FE17-42F4-831C-7B6647FB8E85}" destId="{0FE86457-F435-401C-A09D-E834310B0000}" srcOrd="1" destOrd="0" presId="urn:microsoft.com/office/officeart/2008/layout/BendingPictureCaption"/>
    <dgm:cxn modelId="{12ADEF8F-4B44-44A8-AADB-B9257B1D7F46}" type="presParOf" srcId="{62F1913D-463F-4154-ACBE-F023486048DA}" destId="{2D4F6D1B-90BA-4179-9DDC-B12AC3BB3A85}" srcOrd="1" destOrd="0" presId="urn:microsoft.com/office/officeart/2008/layout/BendingPictureCaption"/>
    <dgm:cxn modelId="{CBF6C367-F23D-4EFA-A438-2FD4F6A17966}" type="presParOf" srcId="{62F1913D-463F-4154-ACBE-F023486048DA}" destId="{998BE6EC-BC70-4527-8918-1098CA207E0F}" srcOrd="2" destOrd="0" presId="urn:microsoft.com/office/officeart/2008/layout/BendingPictureCaption"/>
    <dgm:cxn modelId="{33F7A9F5-6C76-4AA5-B9D2-19D5C3997762}" type="presParOf" srcId="{998BE6EC-BC70-4527-8918-1098CA207E0F}" destId="{B2E6CFDE-DAB6-4E23-825E-DADA970B9A0C}" srcOrd="0" destOrd="0" presId="urn:microsoft.com/office/officeart/2008/layout/BendingPictureCaption"/>
    <dgm:cxn modelId="{FF1B706C-7DE6-4B5A-9AED-8B1D2CF1BA1D}" type="presParOf" srcId="{998BE6EC-BC70-4527-8918-1098CA207E0F}" destId="{162BE80D-67A7-4724-BBB3-19365AA0491D}" srcOrd="1" destOrd="0" presId="urn:microsoft.com/office/officeart/2008/layout/BendingPictureCaption"/>
    <dgm:cxn modelId="{EBC97A75-A12A-484C-887F-54B669C4FEF1}" type="presParOf" srcId="{62F1913D-463F-4154-ACBE-F023486048DA}" destId="{D61F3DC7-21E1-4E39-9360-BA671CE25E96}" srcOrd="3" destOrd="0" presId="urn:microsoft.com/office/officeart/2008/layout/BendingPictureCaption"/>
    <dgm:cxn modelId="{FE272744-B5CD-4A99-83AB-4BD8EC66A937}" type="presParOf" srcId="{62F1913D-463F-4154-ACBE-F023486048DA}" destId="{027F16BF-A146-4452-ABEC-DBF1CB482B41}" srcOrd="4" destOrd="0" presId="urn:microsoft.com/office/officeart/2008/layout/BendingPictureCaption"/>
    <dgm:cxn modelId="{E9BDA9F3-4FE9-43D7-BA0B-3B4DBDD2CCCB}" type="presParOf" srcId="{027F16BF-A146-4452-ABEC-DBF1CB482B41}" destId="{09B565AD-DBA6-4BA9-A73B-CCFCC1FD622C}" srcOrd="0" destOrd="0" presId="urn:microsoft.com/office/officeart/2008/layout/BendingPictureCaption"/>
    <dgm:cxn modelId="{986253ED-7032-4D73-857A-E10BB43671DD}" type="presParOf" srcId="{027F16BF-A146-4452-ABEC-DBF1CB482B41}" destId="{6B7651D2-5555-4A45-AC99-9270226D6377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FC1BD31-FD2C-42F3-BECA-3795A7CC2B93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A8CD50-F75D-4F7E-89E4-EC54C5446479}">
      <dgm:prSet phldrT="[Текст]"/>
      <dgm:spPr/>
      <dgm:t>
        <a:bodyPr/>
        <a:lstStyle/>
        <a:p>
          <a:r>
            <a:rPr lang="uk-UA" dirty="0"/>
            <a:t>Іконки</a:t>
          </a:r>
          <a:endParaRPr lang="en-US" dirty="0"/>
        </a:p>
      </dgm:t>
    </dgm:pt>
    <dgm:pt modelId="{D57D9ED8-D00C-4947-B333-DC81A182EBDD}" type="parTrans" cxnId="{92E3F6A2-A4B4-4F9B-AB83-372571C6BF13}">
      <dgm:prSet/>
      <dgm:spPr/>
      <dgm:t>
        <a:bodyPr/>
        <a:lstStyle/>
        <a:p>
          <a:endParaRPr lang="en-US"/>
        </a:p>
      </dgm:t>
    </dgm:pt>
    <dgm:pt modelId="{1A088038-FC1F-48A3-B729-6B615307EA9D}" type="sibTrans" cxnId="{92E3F6A2-A4B4-4F9B-AB83-372571C6BF13}">
      <dgm:prSet/>
      <dgm:spPr/>
      <dgm:t>
        <a:bodyPr/>
        <a:lstStyle/>
        <a:p>
          <a:endParaRPr lang="en-US"/>
        </a:p>
      </dgm:t>
    </dgm:pt>
    <dgm:pt modelId="{6990F5ED-D2B6-437D-A5A4-B4D7F8848C56}">
      <dgm:prSet phldrT="[Текст]"/>
      <dgm:spPr/>
      <dgm:t>
        <a:bodyPr/>
        <a:lstStyle/>
        <a:p>
          <a:r>
            <a:rPr lang="uk-UA" dirty="0"/>
            <a:t>Фонові зображення</a:t>
          </a:r>
          <a:endParaRPr lang="en-US" dirty="0"/>
        </a:p>
      </dgm:t>
    </dgm:pt>
    <dgm:pt modelId="{EF8FEE41-E87F-43A4-84E2-5520AF875FA6}" type="parTrans" cxnId="{FFA20F6E-7E29-429C-B9AA-3D7514EA138D}">
      <dgm:prSet/>
      <dgm:spPr/>
      <dgm:t>
        <a:bodyPr/>
        <a:lstStyle/>
        <a:p>
          <a:endParaRPr lang="en-US"/>
        </a:p>
      </dgm:t>
    </dgm:pt>
    <dgm:pt modelId="{5089FF66-EB54-492C-9513-8143CB1EC214}" type="sibTrans" cxnId="{FFA20F6E-7E29-429C-B9AA-3D7514EA138D}">
      <dgm:prSet/>
      <dgm:spPr/>
      <dgm:t>
        <a:bodyPr/>
        <a:lstStyle/>
        <a:p>
          <a:endParaRPr lang="en-US"/>
        </a:p>
      </dgm:t>
    </dgm:pt>
    <dgm:pt modelId="{0EE67CDD-A286-49B1-BD16-D8F6F7D1D799}">
      <dgm:prSet phldrT="[Текст]"/>
      <dgm:spPr/>
      <dgm:t>
        <a:bodyPr/>
        <a:lstStyle/>
        <a:p>
          <a:r>
            <a:rPr lang="uk-UA" dirty="0"/>
            <a:t>Мініатюри</a:t>
          </a:r>
          <a:endParaRPr lang="en-US" dirty="0"/>
        </a:p>
      </dgm:t>
    </dgm:pt>
    <dgm:pt modelId="{04C62B30-B2F3-481F-91A0-6532DB246CF0}" type="parTrans" cxnId="{B05D94B3-CA5D-4681-9153-0D41B999032C}">
      <dgm:prSet/>
      <dgm:spPr/>
      <dgm:t>
        <a:bodyPr/>
        <a:lstStyle/>
        <a:p>
          <a:endParaRPr lang="en-US"/>
        </a:p>
      </dgm:t>
    </dgm:pt>
    <dgm:pt modelId="{78B46879-4590-456F-9FE6-93680CF824F6}" type="sibTrans" cxnId="{B05D94B3-CA5D-4681-9153-0D41B999032C}">
      <dgm:prSet/>
      <dgm:spPr/>
      <dgm:t>
        <a:bodyPr/>
        <a:lstStyle/>
        <a:p>
          <a:endParaRPr lang="en-US"/>
        </a:p>
      </dgm:t>
    </dgm:pt>
    <dgm:pt modelId="{4AB680A2-0C42-4E01-AD1B-95C2095FCE76}" type="pres">
      <dgm:prSet presAssocID="{FFC1BD31-FD2C-42F3-BECA-3795A7CC2B93}" presName="diagram" presStyleCnt="0">
        <dgm:presLayoutVars>
          <dgm:dir/>
        </dgm:presLayoutVars>
      </dgm:prSet>
      <dgm:spPr/>
    </dgm:pt>
    <dgm:pt modelId="{2FE6B1F8-86CC-47FA-A791-9E121DE79DFD}" type="pres">
      <dgm:prSet presAssocID="{7CA8CD50-F75D-4F7E-89E4-EC54C5446479}" presName="composite" presStyleCnt="0"/>
      <dgm:spPr/>
    </dgm:pt>
    <dgm:pt modelId="{728354CF-29E2-4ED0-B781-C7B75A84BE1D}" type="pres">
      <dgm:prSet presAssocID="{7CA8CD50-F75D-4F7E-89E4-EC54C5446479}" presName="Image" presStyleLbl="bgShp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</dgm:pt>
    <dgm:pt modelId="{C02423B7-7F6B-4529-9313-EEDD51CDB8D2}" type="pres">
      <dgm:prSet presAssocID="{7CA8CD50-F75D-4F7E-89E4-EC54C5446479}" presName="Parent" presStyleLbl="node0" presStyleIdx="0" presStyleCnt="3">
        <dgm:presLayoutVars>
          <dgm:bulletEnabled val="1"/>
        </dgm:presLayoutVars>
      </dgm:prSet>
      <dgm:spPr/>
    </dgm:pt>
    <dgm:pt modelId="{B032C9D6-3F32-4290-ABB6-24AA5477BCAF}" type="pres">
      <dgm:prSet presAssocID="{1A088038-FC1F-48A3-B729-6B615307EA9D}" presName="sibTrans" presStyleCnt="0"/>
      <dgm:spPr/>
    </dgm:pt>
    <dgm:pt modelId="{22F8482D-80C7-43DA-88F0-384589FEDA38}" type="pres">
      <dgm:prSet presAssocID="{6990F5ED-D2B6-437D-A5A4-B4D7F8848C56}" presName="composite" presStyleCnt="0"/>
      <dgm:spPr/>
    </dgm:pt>
    <dgm:pt modelId="{E9F7AAC9-52F7-45A5-871C-3FDE5948B1F0}" type="pres">
      <dgm:prSet presAssocID="{6990F5ED-D2B6-437D-A5A4-B4D7F8848C56}" presName="Image" presStyleLbl="bgShp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  <dgm:pt modelId="{8AAAD0F0-135B-4E3C-8D32-C7EE984D2C07}" type="pres">
      <dgm:prSet presAssocID="{6990F5ED-D2B6-437D-A5A4-B4D7F8848C56}" presName="Parent" presStyleLbl="node0" presStyleIdx="1" presStyleCnt="3">
        <dgm:presLayoutVars>
          <dgm:bulletEnabled val="1"/>
        </dgm:presLayoutVars>
      </dgm:prSet>
      <dgm:spPr/>
    </dgm:pt>
    <dgm:pt modelId="{41B8DDF8-36CE-4292-961D-248F7D5E19DB}" type="pres">
      <dgm:prSet presAssocID="{5089FF66-EB54-492C-9513-8143CB1EC214}" presName="sibTrans" presStyleCnt="0"/>
      <dgm:spPr/>
    </dgm:pt>
    <dgm:pt modelId="{05F73515-2104-4922-BA3F-E7BA2B2CBC8B}" type="pres">
      <dgm:prSet presAssocID="{0EE67CDD-A286-49B1-BD16-D8F6F7D1D799}" presName="composite" presStyleCnt="0"/>
      <dgm:spPr/>
    </dgm:pt>
    <dgm:pt modelId="{E5282810-C7B6-4D11-ABCA-0ABA9698C4B8}" type="pres">
      <dgm:prSet presAssocID="{0EE67CDD-A286-49B1-BD16-D8F6F7D1D799}" presName="Image" presStyleLbl="bgShp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</dgm:pt>
    <dgm:pt modelId="{59FFE063-F520-4FF2-B018-8055AECC493C}" type="pres">
      <dgm:prSet presAssocID="{0EE67CDD-A286-49B1-BD16-D8F6F7D1D799}" presName="Parent" presStyleLbl="node0" presStyleIdx="2" presStyleCnt="3">
        <dgm:presLayoutVars>
          <dgm:bulletEnabled val="1"/>
        </dgm:presLayoutVars>
      </dgm:prSet>
      <dgm:spPr/>
    </dgm:pt>
  </dgm:ptLst>
  <dgm:cxnLst>
    <dgm:cxn modelId="{4F7A9502-E9FD-429E-AB35-E1DCCAC01D2A}" type="presOf" srcId="{0EE67CDD-A286-49B1-BD16-D8F6F7D1D799}" destId="{59FFE063-F520-4FF2-B018-8055AECC493C}" srcOrd="0" destOrd="0" presId="urn:microsoft.com/office/officeart/2008/layout/BendingPictureCaption"/>
    <dgm:cxn modelId="{7321D223-604D-49D9-B9A2-5FDF33B9F2D8}" type="presOf" srcId="{7CA8CD50-F75D-4F7E-89E4-EC54C5446479}" destId="{C02423B7-7F6B-4529-9313-EEDD51CDB8D2}" srcOrd="0" destOrd="0" presId="urn:microsoft.com/office/officeart/2008/layout/BendingPictureCaption"/>
    <dgm:cxn modelId="{EBE8232C-1387-446C-B4E5-1B5E60C1EF6E}" type="presOf" srcId="{6990F5ED-D2B6-437D-A5A4-B4D7F8848C56}" destId="{8AAAD0F0-135B-4E3C-8D32-C7EE984D2C07}" srcOrd="0" destOrd="0" presId="urn:microsoft.com/office/officeart/2008/layout/BendingPictureCaption"/>
    <dgm:cxn modelId="{FFA20F6E-7E29-429C-B9AA-3D7514EA138D}" srcId="{FFC1BD31-FD2C-42F3-BECA-3795A7CC2B93}" destId="{6990F5ED-D2B6-437D-A5A4-B4D7F8848C56}" srcOrd="1" destOrd="0" parTransId="{EF8FEE41-E87F-43A4-84E2-5520AF875FA6}" sibTransId="{5089FF66-EB54-492C-9513-8143CB1EC214}"/>
    <dgm:cxn modelId="{92E3F6A2-A4B4-4F9B-AB83-372571C6BF13}" srcId="{FFC1BD31-FD2C-42F3-BECA-3795A7CC2B93}" destId="{7CA8CD50-F75D-4F7E-89E4-EC54C5446479}" srcOrd="0" destOrd="0" parTransId="{D57D9ED8-D00C-4947-B333-DC81A182EBDD}" sibTransId="{1A088038-FC1F-48A3-B729-6B615307EA9D}"/>
    <dgm:cxn modelId="{B05D94B3-CA5D-4681-9153-0D41B999032C}" srcId="{FFC1BD31-FD2C-42F3-BECA-3795A7CC2B93}" destId="{0EE67CDD-A286-49B1-BD16-D8F6F7D1D799}" srcOrd="2" destOrd="0" parTransId="{04C62B30-B2F3-481F-91A0-6532DB246CF0}" sibTransId="{78B46879-4590-456F-9FE6-93680CF824F6}"/>
    <dgm:cxn modelId="{27A4DAB6-73D1-49D1-8997-29F506187035}" type="presOf" srcId="{FFC1BD31-FD2C-42F3-BECA-3795A7CC2B93}" destId="{4AB680A2-0C42-4E01-AD1B-95C2095FCE76}" srcOrd="0" destOrd="0" presId="urn:microsoft.com/office/officeart/2008/layout/BendingPictureCaption"/>
    <dgm:cxn modelId="{FF5E844E-D4EF-4DA4-9ABC-175C65E729D7}" type="presParOf" srcId="{4AB680A2-0C42-4E01-AD1B-95C2095FCE76}" destId="{2FE6B1F8-86CC-47FA-A791-9E121DE79DFD}" srcOrd="0" destOrd="0" presId="urn:microsoft.com/office/officeart/2008/layout/BendingPictureCaption"/>
    <dgm:cxn modelId="{0D5460D0-F502-4F6E-92EC-25DDC392267E}" type="presParOf" srcId="{2FE6B1F8-86CC-47FA-A791-9E121DE79DFD}" destId="{728354CF-29E2-4ED0-B781-C7B75A84BE1D}" srcOrd="0" destOrd="0" presId="urn:microsoft.com/office/officeart/2008/layout/BendingPictureCaption"/>
    <dgm:cxn modelId="{611E5943-BF32-4B97-AA64-8E37AC3FDF76}" type="presParOf" srcId="{2FE6B1F8-86CC-47FA-A791-9E121DE79DFD}" destId="{C02423B7-7F6B-4529-9313-EEDD51CDB8D2}" srcOrd="1" destOrd="0" presId="urn:microsoft.com/office/officeart/2008/layout/BendingPictureCaption"/>
    <dgm:cxn modelId="{0258A5D8-9948-4ED9-B0D4-05D3D79F0102}" type="presParOf" srcId="{4AB680A2-0C42-4E01-AD1B-95C2095FCE76}" destId="{B032C9D6-3F32-4290-ABB6-24AA5477BCAF}" srcOrd="1" destOrd="0" presId="urn:microsoft.com/office/officeart/2008/layout/BendingPictureCaption"/>
    <dgm:cxn modelId="{DBAAC95A-D244-4043-9D1B-FAC6335EF66A}" type="presParOf" srcId="{4AB680A2-0C42-4E01-AD1B-95C2095FCE76}" destId="{22F8482D-80C7-43DA-88F0-384589FEDA38}" srcOrd="2" destOrd="0" presId="urn:microsoft.com/office/officeart/2008/layout/BendingPictureCaption"/>
    <dgm:cxn modelId="{1E2D3365-6EBE-4A28-8D89-A7542C921F25}" type="presParOf" srcId="{22F8482D-80C7-43DA-88F0-384589FEDA38}" destId="{E9F7AAC9-52F7-45A5-871C-3FDE5948B1F0}" srcOrd="0" destOrd="0" presId="urn:microsoft.com/office/officeart/2008/layout/BendingPictureCaption"/>
    <dgm:cxn modelId="{F9C7D1B6-4F09-4F46-BA25-386F51EF70FB}" type="presParOf" srcId="{22F8482D-80C7-43DA-88F0-384589FEDA38}" destId="{8AAAD0F0-135B-4E3C-8D32-C7EE984D2C07}" srcOrd="1" destOrd="0" presId="urn:microsoft.com/office/officeart/2008/layout/BendingPictureCaption"/>
    <dgm:cxn modelId="{75C06053-0FB0-4C41-ADE2-5CF8A030AB06}" type="presParOf" srcId="{4AB680A2-0C42-4E01-AD1B-95C2095FCE76}" destId="{41B8DDF8-36CE-4292-961D-248F7D5E19DB}" srcOrd="3" destOrd="0" presId="urn:microsoft.com/office/officeart/2008/layout/BendingPictureCaption"/>
    <dgm:cxn modelId="{4D0D73C3-DB03-4140-BD40-8070BA1F83A1}" type="presParOf" srcId="{4AB680A2-0C42-4E01-AD1B-95C2095FCE76}" destId="{05F73515-2104-4922-BA3F-E7BA2B2CBC8B}" srcOrd="4" destOrd="0" presId="urn:microsoft.com/office/officeart/2008/layout/BendingPictureCaption"/>
    <dgm:cxn modelId="{AA8CC5A0-D03E-4085-A466-3320A6DC1741}" type="presParOf" srcId="{05F73515-2104-4922-BA3F-E7BA2B2CBC8B}" destId="{E5282810-C7B6-4D11-ABCA-0ABA9698C4B8}" srcOrd="0" destOrd="0" presId="urn:microsoft.com/office/officeart/2008/layout/BendingPictureCaption"/>
    <dgm:cxn modelId="{28F853DA-EFC1-448D-B6D9-0B43E549D9B2}" type="presParOf" srcId="{05F73515-2104-4922-BA3F-E7BA2B2CBC8B}" destId="{59FFE063-F520-4FF2-B018-8055AECC493C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CD68DB-8D2D-46A6-9B8F-210ACCFD62EC}">
      <dsp:nvSpPr>
        <dsp:cNvPr id="0" name=""/>
        <dsp:cNvSpPr/>
      </dsp:nvSpPr>
      <dsp:spPr>
        <a:xfrm>
          <a:off x="0" y="7352"/>
          <a:ext cx="7685912" cy="16826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2000"/>
                <a:hueMod val="94000"/>
                <a:satMod val="14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  <a:satMod val="16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JPEG (Joint Photographic Experts Group)</a:t>
          </a:r>
          <a:r>
            <a:rPr lang="en-US" sz="1900" kern="1200" dirty="0"/>
            <a:t>: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1500" kern="1200"/>
            <a:t>Формат з стисненням з втратами.</a:t>
          </a:r>
          <a:endParaRPr lang="uk-UA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1500" kern="1200"/>
            <a:t>Підходить для фотографій, де не критична ідеальна якість, але важливий обсяг файлу.</a:t>
          </a:r>
          <a:endParaRPr lang="uk-UA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1500" kern="1200" dirty="0"/>
            <a:t>Найбільш використовуваний формат для веб-сайтів та соцмереж.</a:t>
          </a:r>
        </a:p>
      </dsp:txBody>
      <dsp:txXfrm>
        <a:off x="1705443" y="7352"/>
        <a:ext cx="5980468" cy="1682606"/>
      </dsp:txXfrm>
    </dsp:sp>
    <dsp:sp modelId="{800C3121-08F7-487D-9DD6-6750BFB8B55C}">
      <dsp:nvSpPr>
        <dsp:cNvPr id="0" name=""/>
        <dsp:cNvSpPr/>
      </dsp:nvSpPr>
      <dsp:spPr>
        <a:xfrm>
          <a:off x="276263" y="187960"/>
          <a:ext cx="1321177" cy="130668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384C499-9232-4FA4-A316-4D31AC25D3E1}">
      <dsp:nvSpPr>
        <dsp:cNvPr id="0" name=""/>
        <dsp:cNvSpPr/>
      </dsp:nvSpPr>
      <dsp:spPr>
        <a:xfrm>
          <a:off x="0" y="1851730"/>
          <a:ext cx="7685912" cy="16826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2000"/>
                <a:hueMod val="94000"/>
                <a:satMod val="14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  <a:satMod val="16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PNG (Portable Network Graphics)</a:t>
          </a:r>
          <a:r>
            <a:rPr lang="en-US" sz="1900" kern="1200" dirty="0"/>
            <a:t>: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1500" kern="1200"/>
            <a:t>Без стиснення з втратами, підтримує прозорість.</a:t>
          </a:r>
          <a:endParaRPr lang="uk-UA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1500" kern="1200"/>
            <a:t>Ідеальний для графіки, логотипів, веб-браузерів та іншого.</a:t>
          </a:r>
          <a:endParaRPr lang="uk-UA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1500" kern="1200" dirty="0"/>
            <a:t>Часто використовується на веб-сайтах для збереження якості та чіткої прозорості.</a:t>
          </a:r>
        </a:p>
      </dsp:txBody>
      <dsp:txXfrm>
        <a:off x="1705443" y="1851730"/>
        <a:ext cx="5980468" cy="1682606"/>
      </dsp:txXfrm>
    </dsp:sp>
    <dsp:sp modelId="{B58D030E-50F0-4C26-A66A-FC5017BD2E7C}">
      <dsp:nvSpPr>
        <dsp:cNvPr id="0" name=""/>
        <dsp:cNvSpPr/>
      </dsp:nvSpPr>
      <dsp:spPr>
        <a:xfrm>
          <a:off x="255480" y="1989123"/>
          <a:ext cx="1442092" cy="139486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A71C79-2F06-40F7-B724-1AD3B859EBD6}">
      <dsp:nvSpPr>
        <dsp:cNvPr id="0" name=""/>
        <dsp:cNvSpPr/>
      </dsp:nvSpPr>
      <dsp:spPr>
        <a:xfrm>
          <a:off x="2478" y="314171"/>
          <a:ext cx="3677446" cy="27176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411E9F-E10C-474F-AE6D-EA9F4862FC0A}">
      <dsp:nvSpPr>
        <dsp:cNvPr id="0" name=""/>
        <dsp:cNvSpPr/>
      </dsp:nvSpPr>
      <dsp:spPr>
        <a:xfrm>
          <a:off x="745792" y="2539035"/>
          <a:ext cx="3168863" cy="7615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43815" rIns="43815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uk-UA" sz="2300" kern="1200" dirty="0"/>
            <a:t>Ілюстрації для книг</a:t>
          </a:r>
          <a:endParaRPr lang="en-US" sz="2300" kern="1200" dirty="0"/>
        </a:p>
      </dsp:txBody>
      <dsp:txXfrm>
        <a:off x="745792" y="2539035"/>
        <a:ext cx="3168863" cy="761530"/>
      </dsp:txXfrm>
    </dsp:sp>
    <dsp:sp modelId="{86E45A17-BD93-496F-AAEE-74830324999F}">
      <dsp:nvSpPr>
        <dsp:cNvPr id="0" name=""/>
        <dsp:cNvSpPr/>
      </dsp:nvSpPr>
      <dsp:spPr>
        <a:xfrm>
          <a:off x="4619744" y="314171"/>
          <a:ext cx="3677446" cy="271761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D3461E-BD6B-495E-ADAF-76A8EC809B18}">
      <dsp:nvSpPr>
        <dsp:cNvPr id="0" name=""/>
        <dsp:cNvSpPr/>
      </dsp:nvSpPr>
      <dsp:spPr>
        <a:xfrm>
          <a:off x="5363057" y="2539035"/>
          <a:ext cx="3168863" cy="7615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43815" rIns="43815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uk-UA" sz="2300" kern="1200" dirty="0"/>
            <a:t>Друковані матеріали</a:t>
          </a:r>
          <a:endParaRPr lang="en-US" sz="2300" kern="1200" dirty="0"/>
        </a:p>
      </dsp:txBody>
      <dsp:txXfrm>
        <a:off x="5363057" y="2539035"/>
        <a:ext cx="3168863" cy="76153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091B86-7B59-46E9-A780-D38C027EA2BF}">
      <dsp:nvSpPr>
        <dsp:cNvPr id="0" name=""/>
        <dsp:cNvSpPr/>
      </dsp:nvSpPr>
      <dsp:spPr>
        <a:xfrm>
          <a:off x="701184" y="92247"/>
          <a:ext cx="1988690" cy="1469634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9DE63C-CA79-4E86-8C73-295D892DE4C1}">
      <dsp:nvSpPr>
        <dsp:cNvPr id="0" name=""/>
        <dsp:cNvSpPr/>
      </dsp:nvSpPr>
      <dsp:spPr>
        <a:xfrm>
          <a:off x="1114429" y="1289766"/>
          <a:ext cx="1713658" cy="4118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uk-UA" sz="1200" kern="1200" dirty="0"/>
            <a:t>ігри</a:t>
          </a:r>
          <a:endParaRPr lang="en-US" sz="1200" kern="1200" dirty="0"/>
        </a:p>
      </dsp:txBody>
      <dsp:txXfrm>
        <a:off x="1114429" y="1289766"/>
        <a:ext cx="1713658" cy="411820"/>
      </dsp:txXfrm>
    </dsp:sp>
    <dsp:sp modelId="{D120E22F-2E9B-4494-87CA-0692B5830B35}">
      <dsp:nvSpPr>
        <dsp:cNvPr id="0" name=""/>
        <dsp:cNvSpPr/>
      </dsp:nvSpPr>
      <dsp:spPr>
        <a:xfrm>
          <a:off x="3209386" y="86604"/>
          <a:ext cx="1988690" cy="1469634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DCE326-50D2-4CB7-87CC-A213367682A3}">
      <dsp:nvSpPr>
        <dsp:cNvPr id="0" name=""/>
        <dsp:cNvSpPr/>
      </dsp:nvSpPr>
      <dsp:spPr>
        <a:xfrm>
          <a:off x="3611355" y="1289766"/>
          <a:ext cx="1713658" cy="4118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uk-UA" sz="1200" kern="1200" dirty="0"/>
            <a:t>анімація</a:t>
          </a:r>
          <a:endParaRPr lang="en-US" sz="1200" kern="1200" dirty="0"/>
        </a:p>
      </dsp:txBody>
      <dsp:txXfrm>
        <a:off x="3611355" y="1289766"/>
        <a:ext cx="1713658" cy="411820"/>
      </dsp:txXfrm>
    </dsp:sp>
    <dsp:sp modelId="{814334B1-C32E-4AB1-8DCA-CE1B6AA44B41}">
      <dsp:nvSpPr>
        <dsp:cNvPr id="0" name=""/>
        <dsp:cNvSpPr/>
      </dsp:nvSpPr>
      <dsp:spPr>
        <a:xfrm>
          <a:off x="5706311" y="86604"/>
          <a:ext cx="1988690" cy="14696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C4D405-4BB1-46D3-BC68-3312BDC5BF46}">
      <dsp:nvSpPr>
        <dsp:cNvPr id="0" name=""/>
        <dsp:cNvSpPr/>
      </dsp:nvSpPr>
      <dsp:spPr>
        <a:xfrm>
          <a:off x="6108280" y="1289766"/>
          <a:ext cx="1713658" cy="4118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uk-UA" sz="1200" kern="1200" dirty="0"/>
            <a:t>Відео</a:t>
          </a:r>
          <a:endParaRPr lang="en-US" sz="1200" kern="1200" dirty="0"/>
        </a:p>
      </dsp:txBody>
      <dsp:txXfrm>
        <a:off x="6108280" y="1289766"/>
        <a:ext cx="1713658" cy="411820"/>
      </dsp:txXfrm>
    </dsp:sp>
    <dsp:sp modelId="{79705923-44FA-449C-9CA6-2FEAA6923B48}">
      <dsp:nvSpPr>
        <dsp:cNvPr id="0" name=""/>
        <dsp:cNvSpPr/>
      </dsp:nvSpPr>
      <dsp:spPr>
        <a:xfrm>
          <a:off x="3209386" y="1913150"/>
          <a:ext cx="1988690" cy="1469634"/>
        </a:xfrm>
        <a:prstGeom prst="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92D5F1-9BC1-4B43-9E4B-A1B1B5A72ECA}">
      <dsp:nvSpPr>
        <dsp:cNvPr id="0" name=""/>
        <dsp:cNvSpPr/>
      </dsp:nvSpPr>
      <dsp:spPr>
        <a:xfrm>
          <a:off x="3611355" y="3116312"/>
          <a:ext cx="1713658" cy="4118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uk-UA" sz="1200" kern="1200"/>
            <a:t>інтерактивні проєкти</a:t>
          </a:r>
          <a:endParaRPr lang="en-US" sz="1200" kern="1200"/>
        </a:p>
      </dsp:txBody>
      <dsp:txXfrm>
        <a:off x="3611355" y="3116312"/>
        <a:ext cx="1713658" cy="41182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FA0D71-C6B6-48AA-9DA7-B7A6EAD78883}">
      <dsp:nvSpPr>
        <dsp:cNvPr id="0" name=""/>
        <dsp:cNvSpPr/>
      </dsp:nvSpPr>
      <dsp:spPr>
        <a:xfrm>
          <a:off x="2478" y="314171"/>
          <a:ext cx="3677446" cy="27176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3A28E3-A890-4E1A-B477-A7E83F6233DD}">
      <dsp:nvSpPr>
        <dsp:cNvPr id="0" name=""/>
        <dsp:cNvSpPr/>
      </dsp:nvSpPr>
      <dsp:spPr>
        <a:xfrm>
          <a:off x="745792" y="2539035"/>
          <a:ext cx="3168863" cy="7615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uk-UA" sz="1600" kern="1200" dirty="0"/>
            <a:t>рекламні матеріали для інтернету та соціальних мереж.</a:t>
          </a:r>
          <a:endParaRPr lang="en-US" sz="1600" kern="1200" dirty="0"/>
        </a:p>
      </dsp:txBody>
      <dsp:txXfrm>
        <a:off x="745792" y="2539035"/>
        <a:ext cx="3168863" cy="761530"/>
      </dsp:txXfrm>
    </dsp:sp>
    <dsp:sp modelId="{A772BE95-A342-4BBF-9088-81C9A8B793F3}">
      <dsp:nvSpPr>
        <dsp:cNvPr id="0" name=""/>
        <dsp:cNvSpPr/>
      </dsp:nvSpPr>
      <dsp:spPr>
        <a:xfrm>
          <a:off x="4619744" y="314171"/>
          <a:ext cx="3677446" cy="271761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AEA01D-7C72-484D-A5F0-312531C3F042}">
      <dsp:nvSpPr>
        <dsp:cNvPr id="0" name=""/>
        <dsp:cNvSpPr/>
      </dsp:nvSpPr>
      <dsp:spPr>
        <a:xfrm>
          <a:off x="5363057" y="2539035"/>
          <a:ext cx="3168863" cy="7615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uk-UA" sz="1600" kern="1200" dirty="0"/>
            <a:t>Інфографіка</a:t>
          </a:r>
          <a:endParaRPr lang="en-US" sz="1600" kern="1200" dirty="0"/>
        </a:p>
      </dsp:txBody>
      <dsp:txXfrm>
        <a:off x="5363057" y="2539035"/>
        <a:ext cx="3168863" cy="7615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F9DE1B-437B-4DEE-B668-7E9E24676492}">
      <dsp:nvSpPr>
        <dsp:cNvPr id="0" name=""/>
        <dsp:cNvSpPr/>
      </dsp:nvSpPr>
      <dsp:spPr>
        <a:xfrm>
          <a:off x="0" y="5074"/>
          <a:ext cx="7480464" cy="14469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2000"/>
                <a:hueMod val="94000"/>
                <a:satMod val="14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  <a:satMod val="16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GIF (Graphics Interchange Format)</a:t>
          </a:r>
          <a:r>
            <a:rPr lang="en-US" sz="1900" kern="1200" dirty="0"/>
            <a:t>: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1500" kern="1200"/>
            <a:t>Підтримує анімацію, обмежену палітрою кольорів (256 кольорів).</a:t>
          </a:r>
          <a:endParaRPr lang="uk-UA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1500" kern="1200" dirty="0"/>
            <a:t>Використовується для простих анімованих зображень, наприклад, в рекламі в Інтернеті.</a:t>
          </a:r>
        </a:p>
      </dsp:txBody>
      <dsp:txXfrm>
        <a:off x="1639036" y="5074"/>
        <a:ext cx="5841427" cy="1446994"/>
      </dsp:txXfrm>
    </dsp:sp>
    <dsp:sp modelId="{93477C40-8B64-42C1-82E7-2CF7679189E1}">
      <dsp:nvSpPr>
        <dsp:cNvPr id="0" name=""/>
        <dsp:cNvSpPr/>
      </dsp:nvSpPr>
      <dsp:spPr>
        <a:xfrm>
          <a:off x="371636" y="164534"/>
          <a:ext cx="1058964" cy="106918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07B6629-8A96-4587-9812-0D22D65E4DB5}">
      <dsp:nvSpPr>
        <dsp:cNvPr id="0" name=""/>
        <dsp:cNvSpPr/>
      </dsp:nvSpPr>
      <dsp:spPr>
        <a:xfrm>
          <a:off x="0" y="1533704"/>
          <a:ext cx="7480464" cy="14294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2000"/>
                <a:hueMod val="94000"/>
                <a:satMod val="14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  <a:satMod val="16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/>
            <a:t>TIFF (Tagged Image File Format)</a:t>
          </a:r>
          <a:r>
            <a:rPr lang="en-US" sz="1500" kern="1200" dirty="0"/>
            <a:t>: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1500" kern="1200" dirty="0"/>
            <a:t>Без втрат якості, використовується для архівування та збереження високоякісних зображень.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1500" kern="1200" dirty="0"/>
            <a:t>Застосовується в професійній фотографії та друці.</a:t>
          </a:r>
        </a:p>
      </dsp:txBody>
      <dsp:txXfrm>
        <a:off x="1639036" y="1533704"/>
        <a:ext cx="5841427" cy="1429441"/>
      </dsp:txXfrm>
    </dsp:sp>
    <dsp:sp modelId="{57B6BF83-0AC9-44B3-A2B9-8B82F2359D43}">
      <dsp:nvSpPr>
        <dsp:cNvPr id="0" name=""/>
        <dsp:cNvSpPr/>
      </dsp:nvSpPr>
      <dsp:spPr>
        <a:xfrm>
          <a:off x="341438" y="1721504"/>
          <a:ext cx="1108619" cy="113243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DAD9A6E-56E5-4AAE-85F2-685372513E41}">
      <dsp:nvSpPr>
        <dsp:cNvPr id="0" name=""/>
        <dsp:cNvSpPr/>
      </dsp:nvSpPr>
      <dsp:spPr>
        <a:xfrm>
          <a:off x="0" y="3166312"/>
          <a:ext cx="7480464" cy="14294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2000"/>
                <a:hueMod val="94000"/>
                <a:satMod val="14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  <a:satMod val="16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BMP (Bitmap Image File)</a:t>
          </a:r>
          <a:r>
            <a:rPr lang="en-US" sz="1900" kern="1200" dirty="0"/>
            <a:t>: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1500" kern="1200"/>
            <a:t>Формат без стиснення, який використовується в </a:t>
          </a:r>
          <a:r>
            <a:rPr lang="en-US" sz="1500" kern="1200"/>
            <a:t>Windows.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1500" kern="1200" dirty="0"/>
            <a:t>Зазвичай не рекомендується для Інтернету через великий розмір файлів, але часто використовується в старих програмах</a:t>
          </a:r>
        </a:p>
      </dsp:txBody>
      <dsp:txXfrm>
        <a:off x="1639036" y="3166312"/>
        <a:ext cx="5841427" cy="1429441"/>
      </dsp:txXfrm>
    </dsp:sp>
    <dsp:sp modelId="{46EA5EB1-FE1F-4632-A3FA-963C69609FD0}">
      <dsp:nvSpPr>
        <dsp:cNvPr id="0" name=""/>
        <dsp:cNvSpPr/>
      </dsp:nvSpPr>
      <dsp:spPr>
        <a:xfrm>
          <a:off x="334182" y="3275135"/>
          <a:ext cx="1123700" cy="117335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71B921-4154-4F28-9AD1-06ED5B8EFFC3}">
      <dsp:nvSpPr>
        <dsp:cNvPr id="0" name=""/>
        <dsp:cNvSpPr/>
      </dsp:nvSpPr>
      <dsp:spPr>
        <a:xfrm>
          <a:off x="729586" y="1294"/>
          <a:ext cx="1793170" cy="1574060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Adobe Photoshop</a:t>
          </a:r>
          <a:endParaRPr lang="uk-UA" sz="1800" b="1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800" b="1" kern="1200" dirty="0"/>
            <a:t>(професійне)</a:t>
          </a:r>
          <a:r>
            <a:rPr lang="en-US" sz="1800" kern="1200" dirty="0"/>
            <a:t> </a:t>
          </a:r>
          <a:endParaRPr lang="en-US" sz="1800" kern="1200" dirty="0">
            <a:latin typeface="Cascadia Code" panose="020B0609020000020004" pitchFamily="49" charset="0"/>
            <a:ea typeface="Cascadia Code" panose="020B0609020000020004" pitchFamily="49" charset="0"/>
            <a:cs typeface="Cascadia Code" panose="020B0609020000020004" pitchFamily="49" charset="0"/>
          </a:endParaRPr>
        </a:p>
      </dsp:txBody>
      <dsp:txXfrm>
        <a:off x="775689" y="47397"/>
        <a:ext cx="1700964" cy="1481854"/>
      </dsp:txXfrm>
    </dsp:sp>
    <dsp:sp modelId="{0EDE0505-556D-4FDE-B0BB-983B6824F344}">
      <dsp:nvSpPr>
        <dsp:cNvPr id="0" name=""/>
        <dsp:cNvSpPr/>
      </dsp:nvSpPr>
      <dsp:spPr>
        <a:xfrm>
          <a:off x="908903" y="1575355"/>
          <a:ext cx="167429" cy="10585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8555"/>
              </a:lnTo>
              <a:lnTo>
                <a:pt x="167429" y="105855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853667-A791-4C2A-8554-5B2826D954B8}">
      <dsp:nvSpPr>
        <dsp:cNvPr id="0" name=""/>
        <dsp:cNvSpPr/>
      </dsp:nvSpPr>
      <dsp:spPr>
        <a:xfrm>
          <a:off x="1076333" y="1927299"/>
          <a:ext cx="1471658" cy="141322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5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1117725" y="1968691"/>
        <a:ext cx="1388874" cy="13304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6B2E40-4243-4879-A007-39CE4E5B3BE8}">
      <dsp:nvSpPr>
        <dsp:cNvPr id="0" name=""/>
        <dsp:cNvSpPr/>
      </dsp:nvSpPr>
      <dsp:spPr>
        <a:xfrm>
          <a:off x="1281010" y="0"/>
          <a:ext cx="1768424" cy="1692013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Corel PHOTO-PAINT</a:t>
          </a:r>
          <a:endParaRPr lang="uk-UA" sz="1600" b="1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600" b="1" kern="1200" dirty="0"/>
            <a:t>(професійне)</a:t>
          </a:r>
          <a:r>
            <a:rPr lang="en-US" sz="1600" kern="1200" dirty="0"/>
            <a:t> </a:t>
          </a:r>
        </a:p>
      </dsp:txBody>
      <dsp:txXfrm>
        <a:off x="1330567" y="49557"/>
        <a:ext cx="1669310" cy="1592899"/>
      </dsp:txXfrm>
    </dsp:sp>
    <dsp:sp modelId="{7A72103D-EFED-4FB9-806E-91325844A269}">
      <dsp:nvSpPr>
        <dsp:cNvPr id="0" name=""/>
        <dsp:cNvSpPr/>
      </dsp:nvSpPr>
      <dsp:spPr>
        <a:xfrm>
          <a:off x="1457852" y="1692013"/>
          <a:ext cx="123699" cy="9241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4132"/>
              </a:lnTo>
              <a:lnTo>
                <a:pt x="123699" y="92413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0BC9A-150E-463F-8A87-F62F2D0E0335}">
      <dsp:nvSpPr>
        <dsp:cNvPr id="0" name=""/>
        <dsp:cNvSpPr/>
      </dsp:nvSpPr>
      <dsp:spPr>
        <a:xfrm>
          <a:off x="1581552" y="1890467"/>
          <a:ext cx="1580476" cy="145135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5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1624061" y="1932976"/>
        <a:ext cx="1495458" cy="13663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AFB977-799B-4CC1-978C-96577BE5AE78}">
      <dsp:nvSpPr>
        <dsp:cNvPr id="0" name=""/>
        <dsp:cNvSpPr/>
      </dsp:nvSpPr>
      <dsp:spPr>
        <a:xfrm>
          <a:off x="1608" y="715388"/>
          <a:ext cx="1766173" cy="1539122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GIMP (GNU Image Manipulation Program</a:t>
          </a:r>
          <a:r>
            <a:rPr lang="uk-UA" sz="1900" b="1" kern="1200" dirty="0"/>
            <a:t>)</a:t>
          </a:r>
          <a:endParaRPr lang="en-US" sz="1900" kern="1200" dirty="0"/>
        </a:p>
      </dsp:txBody>
      <dsp:txXfrm>
        <a:off x="46687" y="760467"/>
        <a:ext cx="1676015" cy="1448964"/>
      </dsp:txXfrm>
    </dsp:sp>
    <dsp:sp modelId="{5B81206D-0436-42E2-8908-FC2CB83B7D5A}">
      <dsp:nvSpPr>
        <dsp:cNvPr id="0" name=""/>
        <dsp:cNvSpPr/>
      </dsp:nvSpPr>
      <dsp:spPr>
        <a:xfrm>
          <a:off x="178226" y="2254511"/>
          <a:ext cx="170682" cy="1272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2515"/>
              </a:lnTo>
              <a:lnTo>
                <a:pt x="170682" y="127251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99FAF8-1844-48F1-9484-8FDC26DDEB9F}">
      <dsp:nvSpPr>
        <dsp:cNvPr id="0" name=""/>
        <dsp:cNvSpPr/>
      </dsp:nvSpPr>
      <dsp:spPr>
        <a:xfrm>
          <a:off x="348908" y="2621484"/>
          <a:ext cx="1890584" cy="181108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5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401953" y="2674529"/>
        <a:ext cx="1784494" cy="1704995"/>
      </dsp:txXfrm>
    </dsp:sp>
    <dsp:sp modelId="{2EB2B581-2343-4C5B-85CE-7193DE12DF66}">
      <dsp:nvSpPr>
        <dsp:cNvPr id="0" name=""/>
        <dsp:cNvSpPr/>
      </dsp:nvSpPr>
      <dsp:spPr>
        <a:xfrm>
          <a:off x="2653590" y="618870"/>
          <a:ext cx="1925811" cy="1539122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 err="1"/>
            <a:t>Krita</a:t>
          </a:r>
          <a:endParaRPr lang="en-US" sz="1900" kern="1200" dirty="0"/>
        </a:p>
      </dsp:txBody>
      <dsp:txXfrm>
        <a:off x="2698669" y="663949"/>
        <a:ext cx="1835653" cy="1448964"/>
      </dsp:txXfrm>
    </dsp:sp>
    <dsp:sp modelId="{7D6822AF-3FCA-4661-A897-2BC439C55AAA}">
      <dsp:nvSpPr>
        <dsp:cNvPr id="0" name=""/>
        <dsp:cNvSpPr/>
      </dsp:nvSpPr>
      <dsp:spPr>
        <a:xfrm>
          <a:off x="2846171" y="2157992"/>
          <a:ext cx="168817" cy="13501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0118"/>
              </a:lnTo>
              <a:lnTo>
                <a:pt x="168817" y="1350118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10D92A-D87D-4870-BEB3-3DC9A6320DE2}">
      <dsp:nvSpPr>
        <dsp:cNvPr id="0" name=""/>
        <dsp:cNvSpPr/>
      </dsp:nvSpPr>
      <dsp:spPr>
        <a:xfrm>
          <a:off x="3014989" y="2639291"/>
          <a:ext cx="2002706" cy="173763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5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3065883" y="2690185"/>
        <a:ext cx="1900918" cy="16358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2DD1ED-9C28-41FD-B99A-0EE36F4B7074}">
      <dsp:nvSpPr>
        <dsp:cNvPr id="0" name=""/>
        <dsp:cNvSpPr/>
      </dsp:nvSpPr>
      <dsp:spPr>
        <a:xfrm>
          <a:off x="509709" y="21820"/>
          <a:ext cx="2652473" cy="19601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F4D345-FB95-4009-B8AD-6C5795FCAEB3}">
      <dsp:nvSpPr>
        <dsp:cNvPr id="0" name=""/>
        <dsp:cNvSpPr/>
      </dsp:nvSpPr>
      <dsp:spPr>
        <a:xfrm>
          <a:off x="1045847" y="1626574"/>
          <a:ext cx="2285642" cy="5492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uk-UA" sz="1700" kern="1200" dirty="0"/>
            <a:t> Логотипи</a:t>
          </a:r>
          <a:endParaRPr lang="en-US" sz="1700" kern="1200" dirty="0"/>
        </a:p>
      </dsp:txBody>
      <dsp:txXfrm>
        <a:off x="1045847" y="1626574"/>
        <a:ext cx="2285642" cy="549277"/>
      </dsp:txXfrm>
    </dsp:sp>
    <dsp:sp modelId="{B0357125-A890-4B8C-A368-7BA41E1DFA01}">
      <dsp:nvSpPr>
        <dsp:cNvPr id="0" name=""/>
        <dsp:cNvSpPr/>
      </dsp:nvSpPr>
      <dsp:spPr>
        <a:xfrm>
          <a:off x="3656313" y="21820"/>
          <a:ext cx="2652473" cy="1960168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6D81E2-72F2-484A-BD78-82777FCBAA1D}">
      <dsp:nvSpPr>
        <dsp:cNvPr id="0" name=""/>
        <dsp:cNvSpPr/>
      </dsp:nvSpPr>
      <dsp:spPr>
        <a:xfrm>
          <a:off x="4192452" y="1626574"/>
          <a:ext cx="2285642" cy="5492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uk-UA" sz="1700" kern="1200" dirty="0"/>
            <a:t> </a:t>
          </a:r>
          <a:r>
            <a:rPr lang="uk-UA" sz="1700" kern="1200" dirty="0" err="1"/>
            <a:t>Флаери</a:t>
          </a:r>
          <a:r>
            <a:rPr lang="uk-UA" sz="1700" kern="1200" dirty="0"/>
            <a:t> </a:t>
          </a:r>
          <a:endParaRPr lang="en-US" sz="1700" kern="1200" dirty="0"/>
        </a:p>
      </dsp:txBody>
      <dsp:txXfrm>
        <a:off x="4192452" y="1626574"/>
        <a:ext cx="2285642" cy="549277"/>
      </dsp:txXfrm>
    </dsp:sp>
    <dsp:sp modelId="{77CB3216-5610-428E-ADDB-468E2BFEF175}">
      <dsp:nvSpPr>
        <dsp:cNvPr id="0" name=""/>
        <dsp:cNvSpPr/>
      </dsp:nvSpPr>
      <dsp:spPr>
        <a:xfrm>
          <a:off x="509709" y="2458030"/>
          <a:ext cx="2652473" cy="19601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20B780-3732-427F-8692-66FA739028B1}">
      <dsp:nvSpPr>
        <dsp:cNvPr id="0" name=""/>
        <dsp:cNvSpPr/>
      </dsp:nvSpPr>
      <dsp:spPr>
        <a:xfrm>
          <a:off x="1045847" y="4062783"/>
          <a:ext cx="2285642" cy="5492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uk-UA" sz="1700" kern="1200" dirty="0"/>
            <a:t>Рекламні банери</a:t>
          </a:r>
          <a:endParaRPr lang="en-US" sz="1700" kern="1200" dirty="0"/>
        </a:p>
      </dsp:txBody>
      <dsp:txXfrm>
        <a:off x="1045847" y="4062783"/>
        <a:ext cx="2285642" cy="549277"/>
      </dsp:txXfrm>
    </dsp:sp>
    <dsp:sp modelId="{09FD66A8-D72F-4FFA-922C-4D60EFE7B005}">
      <dsp:nvSpPr>
        <dsp:cNvPr id="0" name=""/>
        <dsp:cNvSpPr/>
      </dsp:nvSpPr>
      <dsp:spPr>
        <a:xfrm>
          <a:off x="3656313" y="2458030"/>
          <a:ext cx="2652473" cy="1960168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D408BE-3EE7-4D59-B442-9C25835D6AC4}">
      <dsp:nvSpPr>
        <dsp:cNvPr id="0" name=""/>
        <dsp:cNvSpPr/>
      </dsp:nvSpPr>
      <dsp:spPr>
        <a:xfrm>
          <a:off x="4192452" y="4062783"/>
          <a:ext cx="2285642" cy="5492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uk-UA" sz="1700" kern="1200" dirty="0"/>
            <a:t>Дизайн веб-інтерфейсів.</a:t>
          </a:r>
          <a:endParaRPr lang="en-US" sz="1700" kern="1200" dirty="0"/>
        </a:p>
      </dsp:txBody>
      <dsp:txXfrm>
        <a:off x="4192452" y="4062783"/>
        <a:ext cx="2285642" cy="54927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D88A2A-EC70-4852-BB12-F2A8F8BDB2E9}">
      <dsp:nvSpPr>
        <dsp:cNvPr id="0" name=""/>
        <dsp:cNvSpPr/>
      </dsp:nvSpPr>
      <dsp:spPr>
        <a:xfrm>
          <a:off x="618" y="576547"/>
          <a:ext cx="2266559" cy="1674978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9000" r="-19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A66C21-C79E-406A-B715-718B287143DC}">
      <dsp:nvSpPr>
        <dsp:cNvPr id="0" name=""/>
        <dsp:cNvSpPr/>
      </dsp:nvSpPr>
      <dsp:spPr>
        <a:xfrm>
          <a:off x="458752" y="1947821"/>
          <a:ext cx="1953098" cy="4693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uk-UA" sz="1500" kern="1200" dirty="0"/>
            <a:t>Ретуш</a:t>
          </a:r>
          <a:endParaRPr lang="en-US" sz="1500" kern="1200" dirty="0"/>
        </a:p>
      </dsp:txBody>
      <dsp:txXfrm>
        <a:off x="458752" y="1947821"/>
        <a:ext cx="1953098" cy="469362"/>
      </dsp:txXfrm>
    </dsp:sp>
    <dsp:sp modelId="{F059F33B-62D5-4AA8-88A2-3856746AEEAE}">
      <dsp:nvSpPr>
        <dsp:cNvPr id="0" name=""/>
        <dsp:cNvSpPr/>
      </dsp:nvSpPr>
      <dsp:spPr>
        <a:xfrm>
          <a:off x="2652974" y="576547"/>
          <a:ext cx="2266559" cy="1674978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48F475-BCE0-4C89-885F-5A95EEB0A8BD}">
      <dsp:nvSpPr>
        <dsp:cNvPr id="0" name=""/>
        <dsp:cNvSpPr/>
      </dsp:nvSpPr>
      <dsp:spPr>
        <a:xfrm>
          <a:off x="3111108" y="1947821"/>
          <a:ext cx="1953098" cy="4693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uk-UA" sz="1500" kern="1200" dirty="0"/>
            <a:t>Корекція кольору</a:t>
          </a:r>
          <a:endParaRPr lang="en-US" sz="1500" kern="1200" dirty="0"/>
        </a:p>
      </dsp:txBody>
      <dsp:txXfrm>
        <a:off x="3111108" y="1947821"/>
        <a:ext cx="1953098" cy="469362"/>
      </dsp:txXfrm>
    </dsp:sp>
    <dsp:sp modelId="{8E775D1F-9CBA-4509-AA49-3863BFB606D8}">
      <dsp:nvSpPr>
        <dsp:cNvPr id="0" name=""/>
        <dsp:cNvSpPr/>
      </dsp:nvSpPr>
      <dsp:spPr>
        <a:xfrm>
          <a:off x="618" y="2658307"/>
          <a:ext cx="2266559" cy="1674978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3584A7-2828-45AF-A547-C2E99BD91638}">
      <dsp:nvSpPr>
        <dsp:cNvPr id="0" name=""/>
        <dsp:cNvSpPr/>
      </dsp:nvSpPr>
      <dsp:spPr>
        <a:xfrm>
          <a:off x="458752" y="4029580"/>
          <a:ext cx="1953098" cy="4693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uk-UA" sz="1500" kern="1200" dirty="0"/>
            <a:t>Фотомонтаж</a:t>
          </a:r>
          <a:endParaRPr lang="en-US" sz="1500" kern="1200" dirty="0"/>
        </a:p>
      </dsp:txBody>
      <dsp:txXfrm>
        <a:off x="458752" y="4029580"/>
        <a:ext cx="1953098" cy="469362"/>
      </dsp:txXfrm>
    </dsp:sp>
    <dsp:sp modelId="{79CA6145-6A2E-4434-8330-6ED4EE02B39F}">
      <dsp:nvSpPr>
        <dsp:cNvPr id="0" name=""/>
        <dsp:cNvSpPr/>
      </dsp:nvSpPr>
      <dsp:spPr>
        <a:xfrm>
          <a:off x="2652974" y="2658307"/>
          <a:ext cx="2266559" cy="1674978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49E4D7-0AB1-480C-B4DA-7161408CC740}">
      <dsp:nvSpPr>
        <dsp:cNvPr id="0" name=""/>
        <dsp:cNvSpPr/>
      </dsp:nvSpPr>
      <dsp:spPr>
        <a:xfrm>
          <a:off x="3111108" y="4029580"/>
          <a:ext cx="1953098" cy="4693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uk-UA" sz="1500" kern="1200" dirty="0"/>
            <a:t>Створення ефектів</a:t>
          </a:r>
          <a:endParaRPr lang="en-US" sz="1500" kern="1200" dirty="0"/>
        </a:p>
      </dsp:txBody>
      <dsp:txXfrm>
        <a:off x="3111108" y="4029580"/>
        <a:ext cx="1953098" cy="46936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E32744-A1ED-47AD-9EA3-4A5AEBF629A7}">
      <dsp:nvSpPr>
        <dsp:cNvPr id="0" name=""/>
        <dsp:cNvSpPr/>
      </dsp:nvSpPr>
      <dsp:spPr>
        <a:xfrm>
          <a:off x="1512" y="838379"/>
          <a:ext cx="2386428" cy="17635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E86457-F435-401C-A09D-E834310B0000}">
      <dsp:nvSpPr>
        <dsp:cNvPr id="0" name=""/>
        <dsp:cNvSpPr/>
      </dsp:nvSpPr>
      <dsp:spPr>
        <a:xfrm>
          <a:off x="483875" y="2282174"/>
          <a:ext cx="2056390" cy="4941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uk-UA" sz="1400" kern="1200" dirty="0"/>
            <a:t>Малюнки персонажів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endParaRPr lang="uk-UA" sz="1400" kern="1200" dirty="0"/>
        </a:p>
      </dsp:txBody>
      <dsp:txXfrm>
        <a:off x="483875" y="2282174"/>
        <a:ext cx="2056390" cy="494184"/>
      </dsp:txXfrm>
    </dsp:sp>
    <dsp:sp modelId="{B2E6CFDE-DAB6-4E23-825E-DADA970B9A0C}">
      <dsp:nvSpPr>
        <dsp:cNvPr id="0" name=""/>
        <dsp:cNvSpPr/>
      </dsp:nvSpPr>
      <dsp:spPr>
        <a:xfrm>
          <a:off x="2997823" y="838379"/>
          <a:ext cx="2386428" cy="1763561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2BE80D-67A7-4724-BBB3-19365AA0491D}">
      <dsp:nvSpPr>
        <dsp:cNvPr id="0" name=""/>
        <dsp:cNvSpPr/>
      </dsp:nvSpPr>
      <dsp:spPr>
        <a:xfrm>
          <a:off x="3480186" y="2282174"/>
          <a:ext cx="2056390" cy="4941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uk-UA" sz="1400" kern="1200" dirty="0"/>
            <a:t>Концепт-арт</a:t>
          </a:r>
          <a:endParaRPr lang="en-US" sz="1400" kern="1200" dirty="0"/>
        </a:p>
      </dsp:txBody>
      <dsp:txXfrm>
        <a:off x="3480186" y="2282174"/>
        <a:ext cx="2056390" cy="494184"/>
      </dsp:txXfrm>
    </dsp:sp>
    <dsp:sp modelId="{09B565AD-DBA6-4BA9-A73B-CCFCC1FD622C}">
      <dsp:nvSpPr>
        <dsp:cNvPr id="0" name=""/>
        <dsp:cNvSpPr/>
      </dsp:nvSpPr>
      <dsp:spPr>
        <a:xfrm>
          <a:off x="5994133" y="838379"/>
          <a:ext cx="2386428" cy="17635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7651D2-5555-4A45-AC99-9270226D6377}">
      <dsp:nvSpPr>
        <dsp:cNvPr id="0" name=""/>
        <dsp:cNvSpPr/>
      </dsp:nvSpPr>
      <dsp:spPr>
        <a:xfrm>
          <a:off x="6476496" y="2282174"/>
          <a:ext cx="2056390" cy="4941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uk-UA" sz="1400" kern="1200" dirty="0"/>
            <a:t>Цифровий живопис</a:t>
          </a:r>
          <a:endParaRPr lang="en-US" sz="1400" kern="1200" dirty="0"/>
        </a:p>
      </dsp:txBody>
      <dsp:txXfrm>
        <a:off x="6476496" y="2282174"/>
        <a:ext cx="2056390" cy="49418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8354CF-29E2-4ED0-B781-C7B75A84BE1D}">
      <dsp:nvSpPr>
        <dsp:cNvPr id="0" name=""/>
        <dsp:cNvSpPr/>
      </dsp:nvSpPr>
      <dsp:spPr>
        <a:xfrm>
          <a:off x="5097" y="1105048"/>
          <a:ext cx="2908446" cy="21493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2423B7-7F6B-4529-9313-EEDD51CDB8D2}">
      <dsp:nvSpPr>
        <dsp:cNvPr id="0" name=""/>
        <dsp:cNvSpPr/>
      </dsp:nvSpPr>
      <dsp:spPr>
        <a:xfrm>
          <a:off x="592974" y="2864666"/>
          <a:ext cx="2506214" cy="6022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uk-UA" sz="1900" kern="1200" dirty="0"/>
            <a:t>Іконки</a:t>
          </a:r>
          <a:endParaRPr lang="en-US" sz="1900" kern="1200" dirty="0"/>
        </a:p>
      </dsp:txBody>
      <dsp:txXfrm>
        <a:off x="592974" y="2864666"/>
        <a:ext cx="2506214" cy="602285"/>
      </dsp:txXfrm>
    </dsp:sp>
    <dsp:sp modelId="{E9F7AAC9-52F7-45A5-871C-3FDE5948B1F0}">
      <dsp:nvSpPr>
        <dsp:cNvPr id="0" name=""/>
        <dsp:cNvSpPr/>
      </dsp:nvSpPr>
      <dsp:spPr>
        <a:xfrm>
          <a:off x="3634553" y="1105048"/>
          <a:ext cx="2908446" cy="214933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AAD0F0-135B-4E3C-8D32-C7EE984D2C07}">
      <dsp:nvSpPr>
        <dsp:cNvPr id="0" name=""/>
        <dsp:cNvSpPr/>
      </dsp:nvSpPr>
      <dsp:spPr>
        <a:xfrm>
          <a:off x="4222431" y="2864666"/>
          <a:ext cx="2506214" cy="6022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uk-UA" sz="1900" kern="1200" dirty="0"/>
            <a:t>Фонові зображення</a:t>
          </a:r>
          <a:endParaRPr lang="en-US" sz="1900" kern="1200" dirty="0"/>
        </a:p>
      </dsp:txBody>
      <dsp:txXfrm>
        <a:off x="4222431" y="2864666"/>
        <a:ext cx="2506214" cy="602285"/>
      </dsp:txXfrm>
    </dsp:sp>
    <dsp:sp modelId="{E5282810-C7B6-4D11-ABCA-0ABA9698C4B8}">
      <dsp:nvSpPr>
        <dsp:cNvPr id="0" name=""/>
        <dsp:cNvSpPr/>
      </dsp:nvSpPr>
      <dsp:spPr>
        <a:xfrm>
          <a:off x="7264010" y="1105048"/>
          <a:ext cx="2908446" cy="21493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FFE063-F520-4FF2-B018-8055AECC493C}">
      <dsp:nvSpPr>
        <dsp:cNvPr id="0" name=""/>
        <dsp:cNvSpPr/>
      </dsp:nvSpPr>
      <dsp:spPr>
        <a:xfrm>
          <a:off x="7851888" y="2864666"/>
          <a:ext cx="2506214" cy="6022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uk-UA" sz="1900" kern="1200" dirty="0"/>
            <a:t>Мініатюри</a:t>
          </a:r>
          <a:endParaRPr lang="en-US" sz="1900" kern="1200" dirty="0"/>
        </a:p>
      </dsp:txBody>
      <dsp:txXfrm>
        <a:off x="7851888" y="2864666"/>
        <a:ext cx="2506214" cy="6022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uk-UA" dirty="0"/>
          </a:p>
        </p:txBody>
      </p:sp>
      <p:sp>
        <p:nvSpPr>
          <p:cNvPr id="3" name="Місце для дати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384E39A-3BBE-47BF-8E39-5B3CCB0375D2}" type="datetime1">
              <a:rPr lang="uk-UA" smtClean="0"/>
              <a:t>14.05.2025</a:t>
            </a:fld>
            <a:endParaRPr lang="uk-UA" dirty="0"/>
          </a:p>
        </p:txBody>
      </p:sp>
      <p:sp>
        <p:nvSpPr>
          <p:cNvPr id="4" name="Місце для нижнього колонтитула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uk-UA" dirty="0"/>
          </a:p>
        </p:txBody>
      </p:sp>
      <p:sp>
        <p:nvSpPr>
          <p:cNvPr id="5" name="Місце для номера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26E42EF-B2A2-4428-A098-E6934E2840B8}" type="slidenum">
              <a:rPr lang="uk-UA" smtClean="0"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266190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uk-UA" noProof="0" dirty="0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32F6936-4374-4D74-A735-1E5AD8AD4D93}" type="datetime1">
              <a:rPr lang="uk-UA" noProof="0" smtClean="0"/>
              <a:t>14.05.2025</a:t>
            </a:fld>
            <a:endParaRPr lang="uk-UA" noProof="0" dirty="0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uk-UA" noProof="0" dirty="0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uk-UA" noProof="0" dirty="0"/>
              <a:t>Зразки тексту</a:t>
            </a:r>
          </a:p>
          <a:p>
            <a:pPr lvl="1" rtl="0"/>
            <a:r>
              <a:rPr lang="uk-UA" noProof="0" dirty="0"/>
              <a:t>Другий рівень</a:t>
            </a:r>
          </a:p>
          <a:p>
            <a:pPr lvl="2" rtl="0"/>
            <a:r>
              <a:rPr lang="uk-UA" noProof="0" dirty="0"/>
              <a:t>Третій рівень</a:t>
            </a:r>
          </a:p>
          <a:p>
            <a:pPr lvl="3" rtl="0"/>
            <a:r>
              <a:rPr lang="uk-UA" noProof="0" dirty="0"/>
              <a:t>Четвертий рівень</a:t>
            </a:r>
          </a:p>
          <a:p>
            <a:pPr lvl="4" rtl="0"/>
            <a:r>
              <a:rPr lang="uk-UA" noProof="0" dirty="0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uk-UA" noProof="0" dirty="0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23716F0-385D-4F6E-BE54-A09D410D24C2}" type="slidenum">
              <a:rPr lang="uk-UA" noProof="0" smtClean="0"/>
              <a:t>‹№›</a:t>
            </a:fld>
            <a:endParaRPr lang="uk-UA" noProof="0" dirty="0"/>
          </a:p>
        </p:txBody>
      </p:sp>
    </p:spTree>
    <p:extLst>
      <p:ext uri="{BB962C8B-B14F-4D97-AF65-F5344CB8AC3E}">
        <p14:creationId xmlns:p14="http://schemas.microsoft.com/office/powerpoint/2010/main" val="683426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 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23716F0-385D-4F6E-BE54-A09D410D24C2}" type="slidenum">
              <a:rPr lang="uk-UA" smtClean="0"/>
              <a:t>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56846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23716F0-385D-4F6E-BE54-A09D410D24C2}" type="slidenum">
              <a:rPr lang="uk-UA" smtClean="0"/>
              <a:t>2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831086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23716F0-385D-4F6E-BE54-A09D410D24C2}" type="slidenum">
              <a:rPr lang="uk-UA" smtClean="0"/>
              <a:t>3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96298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23716F0-385D-4F6E-BE54-A09D410D24C2}" type="slidenum">
              <a:rPr lang="uk-UA" smtClean="0"/>
              <a:t>4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880259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23716F0-385D-4F6E-BE54-A09D410D24C2}" type="slidenum">
              <a:rPr lang="uk-UA" smtClean="0"/>
              <a:t>5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445098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6F0D04E-329C-44B5-96BB-44A79C013286}" type="datetime1">
              <a:rPr lang="uk-UA" noProof="0" smtClean="0"/>
              <a:t>14.05.2025</a:t>
            </a:fld>
            <a:endParaRPr lang="uk-UA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uk-UA" noProof="0"/>
              <a:t>Додайте нижній колонтитул</a:t>
            </a:r>
            <a:endParaRPr lang="uk-UA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uk-UA" noProof="0" smtClean="0"/>
              <a:t>‹№›</a:t>
            </a:fld>
            <a:endParaRPr lang="uk-UA" noProof="0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40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 фотографі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84EE01B-AE0B-462D-904F-B37B06688F7A}" type="datetime1">
              <a:rPr lang="uk-UA" noProof="0" smtClean="0"/>
              <a:t>14.05.2025</a:t>
            </a:fld>
            <a:endParaRPr lang="uk-UA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uk-UA" noProof="0"/>
              <a:t>Додайте нижній колонтитул</a:t>
            </a:r>
            <a:endParaRPr lang="uk-UA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uk-UA" noProof="0" smtClean="0"/>
              <a:pPr/>
              <a:t>‹№›</a:t>
            </a:fld>
            <a:endParaRPr lang="uk-UA" noProof="0" dirty="0"/>
          </a:p>
        </p:txBody>
      </p:sp>
    </p:spTree>
    <p:extLst>
      <p:ext uri="{BB962C8B-B14F-4D97-AF65-F5344CB8AC3E}">
        <p14:creationId xmlns:p14="http://schemas.microsoft.com/office/powerpoint/2010/main" val="410627642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Назва та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84EE01B-AE0B-462D-904F-B37B06688F7A}" type="datetime1">
              <a:rPr lang="uk-UA" noProof="0" smtClean="0"/>
              <a:t>14.05.2025</a:t>
            </a:fld>
            <a:endParaRPr lang="uk-UA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uk-UA" noProof="0"/>
              <a:t>Додайте нижній колонтитул</a:t>
            </a:r>
            <a:endParaRPr lang="uk-UA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uk-UA" noProof="0" smtClean="0"/>
              <a:pPr/>
              <a:t>‹№›</a:t>
            </a:fld>
            <a:endParaRPr lang="uk-UA" noProof="0" dirty="0"/>
          </a:p>
        </p:txBody>
      </p:sp>
    </p:spTree>
    <p:extLst>
      <p:ext uri="{BB962C8B-B14F-4D97-AF65-F5344CB8AC3E}">
        <p14:creationId xmlns:p14="http://schemas.microsoft.com/office/powerpoint/2010/main" val="292845872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84EE01B-AE0B-462D-904F-B37B06688F7A}" type="datetime1">
              <a:rPr lang="uk-UA" noProof="0" smtClean="0"/>
              <a:t>14.05.2025</a:t>
            </a:fld>
            <a:endParaRPr lang="uk-UA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uk-UA" noProof="0"/>
              <a:t>Додайте нижній колонтитул</a:t>
            </a:r>
            <a:endParaRPr lang="uk-UA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uk-UA" noProof="0" smtClean="0"/>
              <a:pPr/>
              <a:t>‹№›</a:t>
            </a:fld>
            <a:endParaRPr lang="uk-UA" noProof="0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1908075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ка назв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84EE01B-AE0B-462D-904F-B37B06688F7A}" type="datetime1">
              <a:rPr lang="uk-UA" noProof="0" smtClean="0"/>
              <a:t>14.05.2025</a:t>
            </a:fld>
            <a:endParaRPr lang="uk-UA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uk-UA" noProof="0"/>
              <a:t>Додайте нижній колонтитул</a:t>
            </a:r>
            <a:endParaRPr lang="uk-UA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uk-UA" noProof="0" smtClean="0"/>
              <a:pPr/>
              <a:t>‹№›</a:t>
            </a:fld>
            <a:endParaRPr lang="uk-UA" noProof="0" dirty="0"/>
          </a:p>
        </p:txBody>
      </p:sp>
    </p:spTree>
    <p:extLst>
      <p:ext uri="{BB962C8B-B14F-4D97-AF65-F5344CB8AC3E}">
        <p14:creationId xmlns:p14="http://schemas.microsoft.com/office/powerpoint/2010/main" val="77079870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ка назви цита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84EE01B-AE0B-462D-904F-B37B06688F7A}" type="datetime1">
              <a:rPr lang="uk-UA" noProof="0" smtClean="0"/>
              <a:t>14.05.2025</a:t>
            </a:fld>
            <a:endParaRPr lang="uk-UA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uk-UA" noProof="0"/>
              <a:t>Додайте нижній колонтитул</a:t>
            </a:r>
            <a:endParaRPr lang="uk-UA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uk-UA" noProof="0" smtClean="0"/>
              <a:pPr/>
              <a:t>‹№›</a:t>
            </a:fld>
            <a:endParaRPr lang="uk-UA" noProof="0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6281983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Істина/хибніс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84EE01B-AE0B-462D-904F-B37B06688F7A}" type="datetime1">
              <a:rPr lang="uk-UA" noProof="0" smtClean="0"/>
              <a:t>14.05.2025</a:t>
            </a:fld>
            <a:endParaRPr lang="uk-UA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uk-UA" noProof="0"/>
              <a:t>Додайте нижній колонтитул</a:t>
            </a:r>
            <a:endParaRPr lang="uk-UA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uk-UA" noProof="0" smtClean="0"/>
              <a:pPr/>
              <a:t>‹№›</a:t>
            </a:fld>
            <a:endParaRPr lang="uk-UA" noProof="0" dirty="0"/>
          </a:p>
        </p:txBody>
      </p:sp>
    </p:spTree>
    <p:extLst>
      <p:ext uri="{BB962C8B-B14F-4D97-AF65-F5344CB8AC3E}">
        <p14:creationId xmlns:p14="http://schemas.microsoft.com/office/powerpoint/2010/main" val="291941256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7B57C58-74CF-4DF0-962E-344C45B52381}" type="datetime1">
              <a:rPr lang="uk-UA" noProof="0" smtClean="0"/>
              <a:t>14.05.2025</a:t>
            </a:fld>
            <a:endParaRPr lang="uk-UA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uk-UA" noProof="0"/>
              <a:t>Додайте нижній колонтитул</a:t>
            </a:r>
            <a:endParaRPr lang="uk-UA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uk-UA" noProof="0" smtClean="0"/>
              <a:t>‹№›</a:t>
            </a:fld>
            <a:endParaRPr lang="uk-UA" noProof="0" dirty="0"/>
          </a:p>
        </p:txBody>
      </p:sp>
    </p:spTree>
    <p:extLst>
      <p:ext uri="{BB962C8B-B14F-4D97-AF65-F5344CB8AC3E}">
        <p14:creationId xmlns:p14="http://schemas.microsoft.com/office/powerpoint/2010/main" val="322000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EA7B782-01DF-4E03-BE47-200AE75D8721}" type="datetime1">
              <a:rPr lang="uk-UA" noProof="0" smtClean="0"/>
              <a:t>14.05.2025</a:t>
            </a:fld>
            <a:endParaRPr lang="uk-UA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uk-UA" noProof="0"/>
              <a:t>Додайте нижній колонтитул</a:t>
            </a:r>
            <a:endParaRPr lang="uk-UA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uk-UA" noProof="0" smtClean="0"/>
              <a:t>‹№›</a:t>
            </a:fld>
            <a:endParaRPr lang="uk-UA" noProof="0" dirty="0"/>
          </a:p>
        </p:txBody>
      </p:sp>
    </p:spTree>
    <p:extLst>
      <p:ext uri="{BB962C8B-B14F-4D97-AF65-F5344CB8AC3E}">
        <p14:creationId xmlns:p14="http://schemas.microsoft.com/office/powerpoint/2010/main" val="424766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84EE01B-AE0B-462D-904F-B37B06688F7A}" type="datetime1">
              <a:rPr lang="uk-UA" noProof="0" smtClean="0"/>
              <a:t>14.05.2025</a:t>
            </a:fld>
            <a:endParaRPr lang="uk-UA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uk-UA" noProof="0"/>
              <a:t>Додайте нижній колонтитул</a:t>
            </a:r>
            <a:endParaRPr lang="uk-UA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uk-UA" noProof="0" smtClean="0"/>
              <a:pPr/>
              <a:t>‹№›</a:t>
            </a:fld>
            <a:endParaRPr lang="uk-UA" noProof="0" dirty="0"/>
          </a:p>
        </p:txBody>
      </p:sp>
    </p:spTree>
    <p:extLst>
      <p:ext uri="{BB962C8B-B14F-4D97-AF65-F5344CB8AC3E}">
        <p14:creationId xmlns:p14="http://schemas.microsoft.com/office/powerpoint/2010/main" val="114143226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84EE01B-AE0B-462D-904F-B37B06688F7A}" type="datetime1">
              <a:rPr lang="uk-UA" noProof="0" smtClean="0"/>
              <a:t>14.05.2025</a:t>
            </a:fld>
            <a:endParaRPr lang="uk-UA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uk-UA" noProof="0"/>
              <a:t>Додайте нижній колонтитул</a:t>
            </a:r>
            <a:endParaRPr lang="uk-UA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uk-UA" noProof="0" smtClean="0"/>
              <a:pPr/>
              <a:t>‹№›</a:t>
            </a:fld>
            <a:endParaRPr lang="uk-UA" noProof="0" dirty="0"/>
          </a:p>
        </p:txBody>
      </p:sp>
    </p:spTree>
    <p:extLst>
      <p:ext uri="{BB962C8B-B14F-4D97-AF65-F5344CB8AC3E}">
        <p14:creationId xmlns:p14="http://schemas.microsoft.com/office/powerpoint/2010/main" val="239725826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84EE01B-AE0B-462D-904F-B37B06688F7A}" type="datetime1">
              <a:rPr lang="uk-UA" noProof="0" smtClean="0"/>
              <a:t>14.05.2025</a:t>
            </a:fld>
            <a:endParaRPr lang="uk-UA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uk-UA" noProof="0"/>
              <a:t>Додайте нижній колонтитул</a:t>
            </a:r>
            <a:endParaRPr lang="uk-UA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uk-UA" noProof="0" smtClean="0"/>
              <a:pPr/>
              <a:t>‹№›</a:t>
            </a:fld>
            <a:endParaRPr lang="uk-UA" noProof="0" dirty="0"/>
          </a:p>
        </p:txBody>
      </p:sp>
    </p:spTree>
    <p:extLst>
      <p:ext uri="{BB962C8B-B14F-4D97-AF65-F5344CB8AC3E}">
        <p14:creationId xmlns:p14="http://schemas.microsoft.com/office/powerpoint/2010/main" val="354215310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5DE6831-66FD-4728-8A5B-FEC67521FBC7}" type="datetime1">
              <a:rPr lang="uk-UA" noProof="0" smtClean="0"/>
              <a:t>14.05.2025</a:t>
            </a:fld>
            <a:endParaRPr lang="uk-UA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uk-UA" noProof="0"/>
              <a:t>Додайте нижній колонтитул</a:t>
            </a:r>
            <a:endParaRPr lang="uk-UA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uk-UA" noProof="0" smtClean="0"/>
              <a:pPr/>
              <a:t>‹№›</a:t>
            </a:fld>
            <a:endParaRPr lang="uk-UA" noProof="0" dirty="0"/>
          </a:p>
        </p:txBody>
      </p:sp>
    </p:spTree>
    <p:extLst>
      <p:ext uri="{BB962C8B-B14F-4D97-AF65-F5344CB8AC3E}">
        <p14:creationId xmlns:p14="http://schemas.microsoft.com/office/powerpoint/2010/main" val="71643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EEE2D37-D8D2-4A4A-BA44-18E29A63E866}" type="datetime1">
              <a:rPr lang="uk-UA" noProof="0" smtClean="0"/>
              <a:t>14.05.2025</a:t>
            </a:fld>
            <a:endParaRPr lang="uk-UA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uk-UA" noProof="0"/>
              <a:t>Додайте нижній колонтитул</a:t>
            </a:r>
            <a:endParaRPr lang="uk-UA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uk-UA" noProof="0" smtClean="0"/>
              <a:pPr/>
              <a:t>‹№›</a:t>
            </a:fld>
            <a:endParaRPr lang="uk-UA" noProof="0" dirty="0"/>
          </a:p>
        </p:txBody>
      </p:sp>
    </p:spTree>
    <p:extLst>
      <p:ext uri="{BB962C8B-B14F-4D97-AF65-F5344CB8AC3E}">
        <p14:creationId xmlns:p14="http://schemas.microsoft.com/office/powerpoint/2010/main" val="179665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84EE01B-AE0B-462D-904F-B37B06688F7A}" type="datetime1">
              <a:rPr lang="uk-UA" noProof="0" smtClean="0"/>
              <a:t>14.05.2025</a:t>
            </a:fld>
            <a:endParaRPr lang="uk-UA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uk-UA" noProof="0"/>
              <a:t>Додайте нижній колонтитул</a:t>
            </a:r>
            <a:endParaRPr lang="uk-UA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uk-UA" noProof="0" smtClean="0"/>
              <a:pPr/>
              <a:t>‹№›</a:t>
            </a:fld>
            <a:endParaRPr lang="uk-UA" noProof="0" dirty="0"/>
          </a:p>
        </p:txBody>
      </p:sp>
    </p:spTree>
    <p:extLst>
      <p:ext uri="{BB962C8B-B14F-4D97-AF65-F5344CB8AC3E}">
        <p14:creationId xmlns:p14="http://schemas.microsoft.com/office/powerpoint/2010/main" val="343411667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84EE01B-AE0B-462D-904F-B37B06688F7A}" type="datetime1">
              <a:rPr lang="uk-UA" noProof="0" smtClean="0"/>
              <a:t>14.05.2025</a:t>
            </a:fld>
            <a:endParaRPr lang="uk-UA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uk-UA" noProof="0"/>
              <a:t>Додайте нижній колонтитул</a:t>
            </a:r>
            <a:endParaRPr lang="uk-UA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uk-UA" noProof="0" smtClean="0"/>
              <a:pPr/>
              <a:t>‹№›</a:t>
            </a:fld>
            <a:endParaRPr lang="uk-UA" noProof="0" dirty="0"/>
          </a:p>
        </p:txBody>
      </p:sp>
    </p:spTree>
    <p:extLst>
      <p:ext uri="{BB962C8B-B14F-4D97-AF65-F5344CB8AC3E}">
        <p14:creationId xmlns:p14="http://schemas.microsoft.com/office/powerpoint/2010/main" val="73108030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84EE01B-AE0B-462D-904F-B37B06688F7A}" type="datetime1">
              <a:rPr lang="uk-UA" noProof="0" smtClean="0"/>
              <a:t>14.05.2025</a:t>
            </a:fld>
            <a:endParaRPr lang="uk-UA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uk-UA" noProof="0"/>
              <a:t>Додайте нижній колонтитул</a:t>
            </a:r>
            <a:endParaRPr lang="uk-UA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uk-UA" noProof="0" smtClean="0"/>
              <a:pPr/>
              <a:t>‹№›</a:t>
            </a:fld>
            <a:endParaRPr lang="uk-UA" noProof="0" dirty="0"/>
          </a:p>
        </p:txBody>
      </p:sp>
    </p:spTree>
    <p:extLst>
      <p:ext uri="{BB962C8B-B14F-4D97-AF65-F5344CB8AC3E}">
        <p14:creationId xmlns:p14="http://schemas.microsoft.com/office/powerpoint/2010/main" val="77147318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fld id="{F84EE01B-AE0B-462D-904F-B37B06688F7A}" type="datetime1">
              <a:rPr lang="uk-UA" noProof="0" smtClean="0"/>
              <a:t>14.05.2025</a:t>
            </a:fld>
            <a:endParaRPr lang="uk-UA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r>
              <a:rPr lang="uk-UA" noProof="0"/>
              <a:t>Додайте нижній колонтитул</a:t>
            </a:r>
            <a:endParaRPr lang="uk-UA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fld id="{401CF334-2D5C-4859-84A6-CA7E6E43FAEB}" type="slidenum">
              <a:rPr lang="uk-UA" noProof="0" smtClean="0"/>
              <a:pPr/>
              <a:t>‹№›</a:t>
            </a:fld>
            <a:endParaRPr lang="uk-UA" noProof="0" dirty="0"/>
          </a:p>
        </p:txBody>
      </p:sp>
    </p:spTree>
    <p:extLst>
      <p:ext uri="{BB962C8B-B14F-4D97-AF65-F5344CB8AC3E}">
        <p14:creationId xmlns:p14="http://schemas.microsoft.com/office/powerpoint/2010/main" val="36013619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diagramData" Target="../diagrams/data5.xml"/><Relationship Id="rId18" Type="http://schemas.openxmlformats.org/officeDocument/2006/relationships/slide" Target="slide10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1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6" Type="http://schemas.openxmlformats.org/officeDocument/2006/relationships/diagramColors" Target="../diagrams/colors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diagramLayout" Target="../diagrams/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42308" y="-210786"/>
            <a:ext cx="9142019" cy="2383970"/>
          </a:xfrm>
        </p:spPr>
        <p:txBody>
          <a:bodyPr rtlCol="0"/>
          <a:lstStyle/>
          <a:p>
            <a:pPr rtl="0"/>
            <a:r>
              <a:rPr lang="uk-UA" sz="4000" dirty="0">
                <a:latin typeface="Bahnschrift Condensed" panose="020B050204020402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Програмне забезпечення для растрової графіки:</a:t>
            </a:r>
            <a:br>
              <a:rPr lang="uk-UA" sz="4000" dirty="0">
                <a:latin typeface="Bahnschrift Condensed" panose="020B050204020402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uk-UA" sz="4000" dirty="0">
                <a:latin typeface="Bahnschrift Condensed" panose="020B050204020402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огляд і можливості </a:t>
            </a:r>
            <a:endParaRPr lang="uk-UA" dirty="0"/>
          </a:p>
        </p:txBody>
      </p:sp>
      <p:pic>
        <p:nvPicPr>
          <p:cNvPr id="1032" name="Picture 8" descr="Растрова графіка">
            <a:extLst>
              <a:ext uri="{FF2B5EF4-FFF2-40B4-BE49-F238E27FC236}">
                <a16:creationId xmlns:a16="http://schemas.microsoft.com/office/drawing/2014/main" id="{998B9BEC-D6CE-44B5-B869-C848B5BEE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85" y="2520756"/>
            <a:ext cx="3585308" cy="239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Растрова графіка: особливості, переваги, популярні формати – IT FUTURE">
            <a:extLst>
              <a:ext uri="{FF2B5EF4-FFF2-40B4-BE49-F238E27FC236}">
                <a16:creationId xmlns:a16="http://schemas.microsoft.com/office/drawing/2014/main" id="{FA53DBBE-18CD-40E2-A0B1-5C5648361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197" y="4235729"/>
            <a:ext cx="3386321" cy="2383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Растрова графіка | mysite">
            <a:extLst>
              <a:ext uri="{FF2B5EF4-FFF2-40B4-BE49-F238E27FC236}">
                <a16:creationId xmlns:a16="http://schemas.microsoft.com/office/drawing/2014/main" id="{0CF724C0-FC04-4CDE-97B4-3873B46F7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85" y="5035048"/>
            <a:ext cx="3585308" cy="158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Растрова та векторна графіка:особливості та переваги ᐉ Веб-студия Brainlab">
            <a:extLst>
              <a:ext uri="{FF2B5EF4-FFF2-40B4-BE49-F238E27FC236}">
                <a16:creationId xmlns:a16="http://schemas.microsoft.com/office/drawing/2014/main" id="{C14BE4EC-9896-4E5E-8CD5-C1382D178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197" y="2520756"/>
            <a:ext cx="3377540" cy="159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94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42F5A7-951C-426F-97C9-8FA44132F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79" y="326260"/>
            <a:ext cx="11044052" cy="914400"/>
          </a:xfrm>
        </p:spPr>
        <p:txBody>
          <a:bodyPr/>
          <a:lstStyle/>
          <a:p>
            <a:pPr algn="ctr"/>
            <a:r>
              <a:rPr lang="uk-UA" b="1" dirty="0"/>
              <a:t>Сфери застосування: </a:t>
            </a:r>
            <a:r>
              <a:rPr lang="uk-UA" dirty="0"/>
              <a:t>Графічний дизайн</a:t>
            </a:r>
            <a:endParaRPr lang="en-US" dirty="0"/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F2D8660E-DE3C-4639-8DCD-8E4AB66A73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9651921"/>
              </p:ext>
            </p:extLst>
          </p:nvPr>
        </p:nvGraphicFramePr>
        <p:xfrm>
          <a:off x="2602098" y="1440658"/>
          <a:ext cx="6987804" cy="46338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1010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79DE84-EF44-4865-B3F1-A1054EC38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254" y="327997"/>
            <a:ext cx="8965870" cy="914400"/>
          </a:xfrm>
        </p:spPr>
        <p:txBody>
          <a:bodyPr/>
          <a:lstStyle/>
          <a:p>
            <a:r>
              <a:rPr lang="uk-UA" b="1" dirty="0"/>
              <a:t>Сфери застосування: </a:t>
            </a:r>
            <a:r>
              <a:rPr lang="uk-UA" dirty="0"/>
              <a:t>Фотографія</a:t>
            </a:r>
            <a:endParaRPr lang="en-US" dirty="0"/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D1CC90DA-8FCE-4389-99BC-5930433AD8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7860327"/>
              </p:ext>
            </p:extLst>
          </p:nvPr>
        </p:nvGraphicFramePr>
        <p:xfrm>
          <a:off x="3563587" y="1046453"/>
          <a:ext cx="5064826" cy="5075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596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9393B9-36B3-48E6-BD36-DAC7A4EBA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61" y="231569"/>
            <a:ext cx="11351429" cy="1507067"/>
          </a:xfrm>
        </p:spPr>
        <p:txBody>
          <a:bodyPr/>
          <a:lstStyle/>
          <a:p>
            <a:r>
              <a:rPr lang="uk-UA" b="1" dirty="0"/>
              <a:t>Сфери застосування: </a:t>
            </a:r>
            <a:r>
              <a:rPr lang="uk-UA" dirty="0"/>
              <a:t>Цифрова ілюстрація</a:t>
            </a:r>
            <a:endParaRPr lang="en-US" dirty="0"/>
          </a:p>
        </p:txBody>
      </p:sp>
      <p:graphicFrame>
        <p:nvGraphicFramePr>
          <p:cNvPr id="6" name="Місце для вмісту 5">
            <a:extLst>
              <a:ext uri="{FF2B5EF4-FFF2-40B4-BE49-F238E27FC236}">
                <a16:creationId xmlns:a16="http://schemas.microsoft.com/office/drawing/2014/main" id="{FAAFA1DA-DB4B-4928-9532-3F4226E00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0146332"/>
              </p:ext>
            </p:extLst>
          </p:nvPr>
        </p:nvGraphicFramePr>
        <p:xfrm>
          <a:off x="1663927" y="1849582"/>
          <a:ext cx="8534400" cy="3614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791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E6E3E9-4AD7-45E6-A3D9-CBD3D6437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545" y="117213"/>
            <a:ext cx="9890764" cy="1507067"/>
          </a:xfrm>
        </p:spPr>
        <p:txBody>
          <a:bodyPr/>
          <a:lstStyle/>
          <a:p>
            <a:r>
              <a:rPr lang="uk-UA" b="1" dirty="0"/>
              <a:t>Сфери застосування: </a:t>
            </a:r>
            <a:r>
              <a:rPr lang="uk-UA" dirty="0"/>
              <a:t>Веб-дизайн</a:t>
            </a:r>
            <a:endParaRPr lang="en-US" dirty="0"/>
          </a:p>
        </p:txBody>
      </p:sp>
      <p:graphicFrame>
        <p:nvGraphicFramePr>
          <p:cNvPr id="4" name="Місце для вмісту 3">
            <a:extLst>
              <a:ext uri="{FF2B5EF4-FFF2-40B4-BE49-F238E27FC236}">
                <a16:creationId xmlns:a16="http://schemas.microsoft.com/office/drawing/2014/main" id="{D0F98F72-104F-4B88-9145-9F5FEEEE84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3033872"/>
              </p:ext>
            </p:extLst>
          </p:nvPr>
        </p:nvGraphicFramePr>
        <p:xfrm>
          <a:off x="1123950" y="1773936"/>
          <a:ext cx="103632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1861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F49337-C1B1-4555-A173-C5126F415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291" y="0"/>
            <a:ext cx="8534400" cy="1507067"/>
          </a:xfrm>
        </p:spPr>
        <p:txBody>
          <a:bodyPr/>
          <a:lstStyle/>
          <a:p>
            <a:pPr algn="ctr"/>
            <a:r>
              <a:rPr lang="uk-UA" b="1" dirty="0"/>
              <a:t>Сфери застосування: </a:t>
            </a:r>
            <a:r>
              <a:rPr lang="uk-UA" dirty="0"/>
              <a:t>Поліграфія </a:t>
            </a:r>
            <a:endParaRPr lang="en-US" dirty="0"/>
          </a:p>
        </p:txBody>
      </p:sp>
      <p:graphicFrame>
        <p:nvGraphicFramePr>
          <p:cNvPr id="4" name="Місце для вмісту 3">
            <a:extLst>
              <a:ext uri="{FF2B5EF4-FFF2-40B4-BE49-F238E27FC236}">
                <a16:creationId xmlns:a16="http://schemas.microsoft.com/office/drawing/2014/main" id="{64509722-930C-407D-AEC2-9A016E6D3F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2565926"/>
              </p:ext>
            </p:extLst>
          </p:nvPr>
        </p:nvGraphicFramePr>
        <p:xfrm>
          <a:off x="1990498" y="1621631"/>
          <a:ext cx="8534400" cy="3614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41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E69BCD-1896-4DF4-8F7C-65020FD3A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250" y="502440"/>
            <a:ext cx="10725150" cy="914400"/>
          </a:xfrm>
        </p:spPr>
        <p:txBody>
          <a:bodyPr>
            <a:normAutofit fontScale="90000"/>
          </a:bodyPr>
          <a:lstStyle/>
          <a:p>
            <a:r>
              <a:rPr lang="uk-UA" b="1" dirty="0"/>
              <a:t>Сфери застосування: </a:t>
            </a:r>
            <a:r>
              <a:rPr lang="uk-UA" dirty="0"/>
              <a:t>Мультимедійні </a:t>
            </a:r>
            <a:r>
              <a:rPr lang="uk-UA" dirty="0" err="1"/>
              <a:t>проєкти</a:t>
            </a:r>
            <a:endParaRPr lang="en-US" dirty="0"/>
          </a:p>
        </p:txBody>
      </p:sp>
      <p:graphicFrame>
        <p:nvGraphicFramePr>
          <p:cNvPr id="4" name="Місце для вмісту 3">
            <a:extLst>
              <a:ext uri="{FF2B5EF4-FFF2-40B4-BE49-F238E27FC236}">
                <a16:creationId xmlns:a16="http://schemas.microsoft.com/office/drawing/2014/main" id="{29A124D9-7CF9-409F-BEF4-733B00B73C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7368041"/>
              </p:ext>
            </p:extLst>
          </p:nvPr>
        </p:nvGraphicFramePr>
        <p:xfrm>
          <a:off x="1580800" y="2164277"/>
          <a:ext cx="8534400" cy="3614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515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744DE-CE42-47DC-AFF3-A15E6A19A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739" y="0"/>
            <a:ext cx="8534400" cy="1507067"/>
          </a:xfrm>
        </p:spPr>
        <p:txBody>
          <a:bodyPr/>
          <a:lstStyle/>
          <a:p>
            <a:r>
              <a:rPr lang="uk-UA" b="1" dirty="0"/>
              <a:t>Сфери застосування: </a:t>
            </a:r>
            <a:r>
              <a:rPr lang="uk-UA" dirty="0"/>
              <a:t>Маркетинг</a:t>
            </a:r>
            <a:endParaRPr lang="en-US" dirty="0"/>
          </a:p>
        </p:txBody>
      </p:sp>
      <p:graphicFrame>
        <p:nvGraphicFramePr>
          <p:cNvPr id="4" name="Місце для вмісту 3">
            <a:extLst>
              <a:ext uri="{FF2B5EF4-FFF2-40B4-BE49-F238E27FC236}">
                <a16:creationId xmlns:a16="http://schemas.microsoft.com/office/drawing/2014/main" id="{EFB2AF91-9799-45C7-BB44-1A276606D0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1043338"/>
              </p:ext>
            </p:extLst>
          </p:nvPr>
        </p:nvGraphicFramePr>
        <p:xfrm>
          <a:off x="1828800" y="1736766"/>
          <a:ext cx="8534400" cy="3614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635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A94B7C-B480-44DE-92D1-2E49E8965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027" y="-20453"/>
            <a:ext cx="8534400" cy="1507067"/>
          </a:xfrm>
        </p:spPr>
        <p:txBody>
          <a:bodyPr/>
          <a:lstStyle/>
          <a:p>
            <a:r>
              <a:rPr lang="uk-UA" dirty="0"/>
              <a:t>Висновок</a:t>
            </a:r>
            <a:endParaRPr lang="en-US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68F9359C-EA72-4C9F-AA7E-B0F7E3FC4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770" y="1374898"/>
            <a:ext cx="9100457" cy="4260980"/>
          </a:xfrm>
        </p:spPr>
        <p:txBody>
          <a:bodyPr>
            <a:normAutofit lnSpcReduction="10000"/>
          </a:bodyPr>
          <a:lstStyle/>
          <a:p>
            <a:pPr marL="68580" indent="0">
              <a:buNone/>
            </a:pPr>
            <a:r>
              <a:rPr lang="uk-UA" dirty="0">
                <a:solidFill>
                  <a:schemeClr val="bg1">
                    <a:lumMod val="95000"/>
                    <a:lumOff val="5000"/>
                  </a:schemeClr>
                </a:solidFill>
              </a:rPr>
              <a:t>Растрова графіка є одним із основних видів комп’ютерної графіки, що базується на використанні пікселів для створення зображень. Вона ідеально підходить для фотографій, складних художніх композицій і будь-яких зображень, де важлива деталізація та глибина кольору.</a:t>
            </a:r>
          </a:p>
          <a:p>
            <a:pPr marL="68580" indent="0">
              <a:buNone/>
            </a:pPr>
            <a:r>
              <a:rPr lang="uk-UA" dirty="0">
                <a:solidFill>
                  <a:schemeClr val="bg1">
                    <a:lumMod val="95000"/>
                    <a:lumOff val="5000"/>
                  </a:schemeClr>
                </a:solidFill>
              </a:rPr>
              <a:t>Основними перевагами растрової графіки є реалістичність, висока якість зображення та гнучкість у редагуванні. Однак до недоліків можна віднести втрату якості при масштабуванні та великі обсяги пам’яті, які можуть вимагатися для зберігання файлів.</a:t>
            </a:r>
          </a:p>
          <a:p>
            <a:pPr marL="68580" indent="0">
              <a:buNone/>
            </a:pPr>
            <a:r>
              <a:rPr lang="uk-UA" dirty="0">
                <a:solidFill>
                  <a:schemeClr val="bg1">
                    <a:lumMod val="95000"/>
                    <a:lumOff val="5000"/>
                  </a:schemeClr>
                </a:solidFill>
              </a:rPr>
              <a:t>Знання особливостей растрової графіки дозволяє ефективніше обирати інструменти та методи роботи при створенні цифрових зображень у різних сферах — від графічного дизайну до веб-розробки.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27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3825834" y="488313"/>
            <a:ext cx="4876800" cy="914400"/>
          </a:xfrm>
        </p:spPr>
        <p:txBody>
          <a:bodyPr rtlCol="0"/>
          <a:lstStyle/>
          <a:p>
            <a:pPr rtl="0"/>
            <a:r>
              <a:rPr lang="uk-UA" dirty="0"/>
              <a:t>Растрова графіка</a:t>
            </a:r>
          </a:p>
        </p:txBody>
      </p:sp>
      <p:sp>
        <p:nvSpPr>
          <p:cNvPr id="14" name="Місце для вмісту 13"/>
          <p:cNvSpPr>
            <a:spLocks noGrp="1"/>
          </p:cNvSpPr>
          <p:nvPr>
            <p:ph idx="1"/>
          </p:nvPr>
        </p:nvSpPr>
        <p:spPr>
          <a:xfrm>
            <a:off x="607620" y="1797687"/>
            <a:ext cx="9112333" cy="4098412"/>
          </a:xfrm>
        </p:spPr>
        <p:txBody>
          <a:bodyPr rtlCol="0">
            <a:normAutofit/>
          </a:bodyPr>
          <a:lstStyle/>
          <a:p>
            <a:r>
              <a:rPr lang="uk-UA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Растрова графіка — це тип зображень, які складаються з пікселів (маленьких точок).</a:t>
            </a:r>
            <a:br>
              <a:rPr lang="uk-UA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endParaRPr lang="uk-UA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uk-UA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Кожен піксель має власний колір і розташування в загальному зображенні. Відповідно, зображення, яке створене в растровому форматі, не є математичним описом, як у векторній графіці, а складається з фіксованих точок</a:t>
            </a:r>
            <a:r>
              <a:rPr lang="ru-RU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.</a:t>
            </a:r>
            <a:endParaRPr lang="en-US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lvl="0" rtl="0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0931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67043" y="247954"/>
            <a:ext cx="8534400" cy="1507067"/>
          </a:xfrm>
        </p:spPr>
        <p:txBody>
          <a:bodyPr rtlCol="0"/>
          <a:lstStyle/>
          <a:p>
            <a:pPr algn="ctr" rtl="0"/>
            <a:r>
              <a:rPr lang="uk-UA" dirty="0"/>
              <a:t>Основні формати растрових зображень</a:t>
            </a:r>
          </a:p>
        </p:txBody>
      </p:sp>
      <p:graphicFrame>
        <p:nvGraphicFramePr>
          <p:cNvPr id="9" name="Схема 8">
            <a:extLst>
              <a:ext uri="{FF2B5EF4-FFF2-40B4-BE49-F238E27FC236}">
                <a16:creationId xmlns:a16="http://schemas.microsoft.com/office/drawing/2014/main" id="{21EBE57E-2274-4FC1-A4DC-8A996BB2F3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339541"/>
              </p:ext>
            </p:extLst>
          </p:nvPr>
        </p:nvGraphicFramePr>
        <p:xfrm>
          <a:off x="775258" y="2142069"/>
          <a:ext cx="7685912" cy="3534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7797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Схема 5">
            <a:extLst>
              <a:ext uri="{FF2B5EF4-FFF2-40B4-BE49-F238E27FC236}">
                <a16:creationId xmlns:a16="http://schemas.microsoft.com/office/drawing/2014/main" id="{7EAB5AEC-9606-4F33-B95F-46DEBB2504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1420546"/>
              </p:ext>
            </p:extLst>
          </p:nvPr>
        </p:nvGraphicFramePr>
        <p:xfrm>
          <a:off x="980706" y="1469570"/>
          <a:ext cx="7480464" cy="45957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82CE818-0CB3-48E1-AE7C-816F90579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002" y="0"/>
            <a:ext cx="10363200" cy="914400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uk-UA" dirty="0"/>
              <a:t>Основні формати растрових зображень</a:t>
            </a:r>
          </a:p>
        </p:txBody>
      </p:sp>
    </p:spTree>
    <p:extLst>
      <p:ext uri="{BB962C8B-B14F-4D97-AF65-F5344CB8AC3E}">
        <p14:creationId xmlns:p14="http://schemas.microsoft.com/office/powerpoint/2010/main" val="88143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10144" y="-114418"/>
            <a:ext cx="8534400" cy="1507067"/>
          </a:xfrm>
        </p:spPr>
        <p:txBody>
          <a:bodyPr rtlCol="0"/>
          <a:lstStyle/>
          <a:p>
            <a:pPr algn="ctr" rtl="0"/>
            <a:r>
              <a:rPr lang="uk-UA" dirty="0"/>
              <a:t>ПЗ для растрової графіки</a:t>
            </a:r>
          </a:p>
        </p:txBody>
      </p:sp>
      <p:graphicFrame>
        <p:nvGraphicFramePr>
          <p:cNvPr id="5" name="Місце для вмісту 4">
            <a:extLst>
              <a:ext uri="{FF2B5EF4-FFF2-40B4-BE49-F238E27FC236}">
                <a16:creationId xmlns:a16="http://schemas.microsoft.com/office/drawing/2014/main" id="{65BBDB6B-5696-46C2-A029-2E84E9AEA73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911791858"/>
              </p:ext>
            </p:extLst>
          </p:nvPr>
        </p:nvGraphicFramePr>
        <p:xfrm>
          <a:off x="225631" y="1575369"/>
          <a:ext cx="3289466" cy="33833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1" name="Місце для вмісту 4">
            <a:extLst>
              <a:ext uri="{FF2B5EF4-FFF2-40B4-BE49-F238E27FC236}">
                <a16:creationId xmlns:a16="http://schemas.microsoft.com/office/drawing/2014/main" id="{02574DD7-1027-446C-A8D8-634891E344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3291081"/>
              </p:ext>
            </p:extLst>
          </p:nvPr>
        </p:nvGraphicFramePr>
        <p:xfrm>
          <a:off x="2153393" y="1714095"/>
          <a:ext cx="4342411" cy="3568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2" name="Місце для вмісту 4">
            <a:extLst>
              <a:ext uri="{FF2B5EF4-FFF2-40B4-BE49-F238E27FC236}">
                <a16:creationId xmlns:a16="http://schemas.microsoft.com/office/drawing/2014/main" id="{A0FE36AF-9499-4A72-8C6C-2FE2200D44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8759217"/>
              </p:ext>
            </p:extLst>
          </p:nvPr>
        </p:nvGraphicFramePr>
        <p:xfrm>
          <a:off x="5913914" y="1252848"/>
          <a:ext cx="5019304" cy="5165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7" name="Кнопка дії: повернутися назад 6">
            <a:hlinkClick r:id="rId18" action="ppaction://hlinksldjump"/>
            <a:extLst>
              <a:ext uri="{FF2B5EF4-FFF2-40B4-BE49-F238E27FC236}">
                <a16:creationId xmlns:a16="http://schemas.microsoft.com/office/drawing/2014/main" id="{2F26B55F-FE22-464D-95D0-EB5B844B5DC5}"/>
              </a:ext>
            </a:extLst>
          </p:cNvPr>
          <p:cNvSpPr/>
          <p:nvPr/>
        </p:nvSpPr>
        <p:spPr>
          <a:xfrm>
            <a:off x="11305309" y="6240483"/>
            <a:ext cx="397823" cy="34438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2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094FEA-247E-4600-A6EF-556586FB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293" y="506126"/>
            <a:ext cx="10972800" cy="914400"/>
          </a:xfrm>
        </p:spPr>
        <p:txBody>
          <a:bodyPr/>
          <a:lstStyle/>
          <a:p>
            <a:r>
              <a:rPr lang="en-US" b="1" dirty="0"/>
              <a:t>Adobe Photoshop</a:t>
            </a:r>
            <a:endParaRPr lang="en-US" dirty="0"/>
          </a:p>
        </p:txBody>
      </p:sp>
      <p:pic>
        <p:nvPicPr>
          <p:cNvPr id="1028" name="Picture 4" descr="Очередной пример Beauty-ретуши | TakeFoto.ru">
            <a:extLst>
              <a:ext uri="{FF2B5EF4-FFF2-40B4-BE49-F238E27FC236}">
                <a16:creationId xmlns:a16="http://schemas.microsoft.com/office/drawing/2014/main" id="{CD7E74B2-432D-4325-AD93-BAEE32F8090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758" y="1827392"/>
            <a:ext cx="4276657" cy="320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Місце для вмісту 9">
            <a:extLst>
              <a:ext uri="{FF2B5EF4-FFF2-40B4-BE49-F238E27FC236}">
                <a16:creationId xmlns:a16="http://schemas.microsoft.com/office/drawing/2014/main" id="{8A36AEED-D085-45AB-9E3F-0A8CDCCDDF8A}"/>
              </a:ext>
            </a:extLst>
          </p:cNvPr>
          <p:cNvSpPr txBox="1">
            <a:spLocks/>
          </p:cNvSpPr>
          <p:nvPr/>
        </p:nvSpPr>
        <p:spPr>
          <a:xfrm>
            <a:off x="506310" y="1622061"/>
            <a:ext cx="5205721" cy="4173097"/>
          </a:xfrm>
          <a:prstGeom prst="rect">
            <a:avLst/>
          </a:prstGeom>
        </p:spPr>
        <p:txBody>
          <a:bodyPr vert="horz" rtlCol="0">
            <a:normAutofit fontScale="92500" lnSpcReduction="10000"/>
          </a:bodyPr>
          <a:lstStyle>
            <a:lvl1pPr marL="411480" indent="-342900" algn="l" rtl="0" eaLnBrk="1" latinLnBrk="0" hangingPunct="1">
              <a:spcBef>
                <a:spcPts val="700"/>
              </a:spcBef>
              <a:buClr>
                <a:schemeClr val="tx2"/>
              </a:buClr>
              <a:buSzPct val="95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0664" indent="-28575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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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1872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3"/>
              <a:buChar char="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13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b="1" dirty="0"/>
              <a:t>Adobe Photoshop</a:t>
            </a:r>
            <a:r>
              <a:rPr lang="en-US" dirty="0"/>
              <a:t> – </a:t>
            </a:r>
            <a:r>
              <a:rPr lang="uk-UA" dirty="0"/>
              <a:t>найвідоміший редактор растрової графіки. Має величезний набір інструментів для ретуші, фотомонтажу, дизайну, створення макетів. Підтримує роботу з шарами, масками, фільтрами, плагінами, 3</a:t>
            </a:r>
            <a:r>
              <a:rPr lang="en-US" dirty="0"/>
              <a:t>D-</a:t>
            </a:r>
            <a:r>
              <a:rPr lang="uk-UA" dirty="0"/>
              <a:t>графікою. </a:t>
            </a:r>
            <a:endParaRPr lang="uk-UA" b="1" dirty="0"/>
          </a:p>
        </p:txBody>
      </p:sp>
      <p:sp>
        <p:nvSpPr>
          <p:cNvPr id="3" name="Кнопка дії: повернутися назад 2">
            <a:hlinkClick r:id="rId3" action="ppaction://hlinksldjump"/>
            <a:extLst>
              <a:ext uri="{FF2B5EF4-FFF2-40B4-BE49-F238E27FC236}">
                <a16:creationId xmlns:a16="http://schemas.microsoft.com/office/drawing/2014/main" id="{001159D6-6764-4F7C-9549-B43BC7AEEBE0}"/>
              </a:ext>
            </a:extLst>
          </p:cNvPr>
          <p:cNvSpPr/>
          <p:nvPr/>
        </p:nvSpPr>
        <p:spPr>
          <a:xfrm>
            <a:off x="11305309" y="6240483"/>
            <a:ext cx="397823" cy="34438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88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1C8FEF-D048-46EA-9BA3-D1D5ED69D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36" y="-96544"/>
            <a:ext cx="8534400" cy="1507067"/>
          </a:xfrm>
        </p:spPr>
        <p:txBody>
          <a:bodyPr/>
          <a:lstStyle/>
          <a:p>
            <a:r>
              <a:rPr lang="en-US" b="1" dirty="0"/>
              <a:t>Corel PHOTO-PAINT</a:t>
            </a:r>
            <a:endParaRPr lang="en-US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8DDA0939-A692-4D87-B7BC-7ECBCB6D30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1199" y="844227"/>
            <a:ext cx="5328017" cy="5111248"/>
          </a:xfrm>
        </p:spPr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Corel PHOTO-PAINT</a:t>
            </a: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 – </a:t>
            </a:r>
            <a:r>
              <a:rPr lang="uk-UA" dirty="0">
                <a:solidFill>
                  <a:schemeClr val="bg1">
                    <a:lumMod val="95000"/>
                    <a:lumOff val="5000"/>
                  </a:schemeClr>
                </a:solidFill>
              </a:rPr>
              <a:t>компонент пакету </a:t>
            </a: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CorelDRAW. </a:t>
            </a:r>
            <a:r>
              <a:rPr lang="uk-UA" dirty="0">
                <a:solidFill>
                  <a:schemeClr val="bg1">
                    <a:lumMod val="95000"/>
                    <a:lumOff val="5000"/>
                  </a:schemeClr>
                </a:solidFill>
              </a:rPr>
              <a:t>Підходить для професійного редагування зображень, особливо з інтеграцією у векторні </a:t>
            </a:r>
            <a:r>
              <a:rPr lang="uk-UA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проєкти</a:t>
            </a:r>
            <a:r>
              <a:rPr lang="uk-UA" dirty="0">
                <a:solidFill>
                  <a:schemeClr val="bg1">
                    <a:lumMod val="95000"/>
                    <a:lumOff val="5000"/>
                  </a:schemeClr>
                </a:solidFill>
              </a:rPr>
              <a:t>. Має схожі функції з </a:t>
            </a: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Photoshop, </a:t>
            </a:r>
            <a:r>
              <a:rPr lang="uk-UA" dirty="0">
                <a:solidFill>
                  <a:schemeClr val="bg1">
                    <a:lumMod val="95000"/>
                    <a:lumOff val="5000"/>
                  </a:schemeClr>
                </a:solidFill>
              </a:rPr>
              <a:t>хоча менш популярний.</a:t>
            </a:r>
          </a:p>
          <a:p>
            <a:endParaRPr lang="en-US" dirty="0"/>
          </a:p>
        </p:txBody>
      </p:sp>
      <p:pic>
        <p:nvPicPr>
          <p:cNvPr id="8" name="Picture 6" descr="Corel PHOTO-PAINT Справка | Использование лаборатории по корректировке  изображений">
            <a:extLst>
              <a:ext uri="{FF2B5EF4-FFF2-40B4-BE49-F238E27FC236}">
                <a16:creationId xmlns:a16="http://schemas.microsoft.com/office/drawing/2014/main" id="{1216CAB9-884C-4718-8261-EB715ACE8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503" y="1829884"/>
            <a:ext cx="4276657" cy="319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Кнопка дії: повернутися назад 4">
            <a:hlinkClick r:id="rId3" action="ppaction://hlinksldjump"/>
            <a:extLst>
              <a:ext uri="{FF2B5EF4-FFF2-40B4-BE49-F238E27FC236}">
                <a16:creationId xmlns:a16="http://schemas.microsoft.com/office/drawing/2014/main" id="{13445416-EBD3-4523-9D37-4914E5041026}"/>
              </a:ext>
            </a:extLst>
          </p:cNvPr>
          <p:cNvSpPr/>
          <p:nvPr/>
        </p:nvSpPr>
        <p:spPr>
          <a:xfrm>
            <a:off x="11305309" y="6240483"/>
            <a:ext cx="397823" cy="34438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28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BFE841-249C-4374-B381-19435669B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090" y="123150"/>
            <a:ext cx="8534400" cy="1507067"/>
          </a:xfrm>
        </p:spPr>
        <p:txBody>
          <a:bodyPr/>
          <a:lstStyle/>
          <a:p>
            <a:r>
              <a:rPr lang="en-US" b="1" dirty="0"/>
              <a:t>GIMP</a:t>
            </a:r>
            <a:endParaRPr lang="en-US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157B07AF-C56E-4A13-B614-059E6DDFBD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0460" y="1366018"/>
            <a:ext cx="4937655" cy="3615267"/>
          </a:xfrm>
        </p:spPr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GIMP (GNU Image Manipulation Program)</a:t>
            </a: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 – </a:t>
            </a:r>
            <a:r>
              <a:rPr lang="uk-UA" dirty="0">
                <a:solidFill>
                  <a:schemeClr val="bg1">
                    <a:lumMod val="95000"/>
                    <a:lumOff val="5000"/>
                  </a:schemeClr>
                </a:solidFill>
              </a:rPr>
              <a:t>потужний редактор з відкритим кодом. Підтримує шари, маски, плагіни, скрипти. Можна розширювати функціонал.</a:t>
            </a:r>
          </a:p>
          <a:p>
            <a:endParaRPr lang="en-US" dirty="0"/>
          </a:p>
        </p:txBody>
      </p:sp>
      <p:pic>
        <p:nvPicPr>
          <p:cNvPr id="10" name="Picture 2" descr="Групи шарів GIMP: все, що вам потрібно знати | Davies Media Design">
            <a:extLst>
              <a:ext uri="{FF2B5EF4-FFF2-40B4-BE49-F238E27FC236}">
                <a16:creationId xmlns:a16="http://schemas.microsoft.com/office/drawing/2014/main" id="{A3B5C962-2431-424C-B74A-6EFB38607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095" y="1770502"/>
            <a:ext cx="4276657" cy="3210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Кнопка дії: повернутися назад 4">
            <a:hlinkClick r:id="rId3" action="ppaction://hlinksldjump"/>
            <a:extLst>
              <a:ext uri="{FF2B5EF4-FFF2-40B4-BE49-F238E27FC236}">
                <a16:creationId xmlns:a16="http://schemas.microsoft.com/office/drawing/2014/main" id="{5338F52D-2971-4E09-AA25-E46630636334}"/>
              </a:ext>
            </a:extLst>
          </p:cNvPr>
          <p:cNvSpPr/>
          <p:nvPr/>
        </p:nvSpPr>
        <p:spPr>
          <a:xfrm>
            <a:off x="11305309" y="6240483"/>
            <a:ext cx="397823" cy="34438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4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A01CD4-3DD9-42ED-B33A-C3233475D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" y="0"/>
            <a:ext cx="8534400" cy="1507067"/>
          </a:xfrm>
        </p:spPr>
        <p:txBody>
          <a:bodyPr/>
          <a:lstStyle/>
          <a:p>
            <a:r>
              <a:rPr lang="en-US" b="1" dirty="0" err="1"/>
              <a:t>Krita</a:t>
            </a:r>
            <a:endParaRPr lang="en-US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C31D5D25-9634-4DCC-AAA7-3F79629BFC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9125" y="1889256"/>
            <a:ext cx="5300724" cy="2973690"/>
          </a:xfrm>
        </p:spPr>
        <p:txBody>
          <a:bodyPr/>
          <a:lstStyle/>
          <a:p>
            <a:r>
              <a:rPr lang="en-US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Krita</a:t>
            </a: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 – </a:t>
            </a:r>
            <a:r>
              <a:rPr lang="uk-UA" dirty="0">
                <a:solidFill>
                  <a:schemeClr val="bg1">
                    <a:lumMod val="95000"/>
                    <a:lumOff val="5000"/>
                  </a:schemeClr>
                </a:solidFill>
              </a:rPr>
              <a:t>спеціалізоване ПЗ для цифрових художників. Має гнучкі пензлі, підтримку графічних планшетів, інтерфейс, орієнтований на малювання.</a:t>
            </a:r>
          </a:p>
          <a:p>
            <a:endParaRPr lang="en-US" dirty="0"/>
          </a:p>
        </p:txBody>
      </p:sp>
      <p:pic>
        <p:nvPicPr>
          <p:cNvPr id="6" name="Picture 4" descr="Типові процедури — Krita Manual 5.2.0 documentation">
            <a:extLst>
              <a:ext uri="{FF2B5EF4-FFF2-40B4-BE49-F238E27FC236}">
                <a16:creationId xmlns:a16="http://schemas.microsoft.com/office/drawing/2014/main" id="{C6EC0C66-857D-4DFA-B3A8-E44BD8F9C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710" y="1823608"/>
            <a:ext cx="4282739" cy="3210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Кнопка дії: повернутися назад 4">
            <a:hlinkClick r:id="rId3" action="ppaction://hlinksldjump"/>
            <a:extLst>
              <a:ext uri="{FF2B5EF4-FFF2-40B4-BE49-F238E27FC236}">
                <a16:creationId xmlns:a16="http://schemas.microsoft.com/office/drawing/2014/main" id="{754046A0-C708-4D5B-930D-9AF1E0FA1038}"/>
              </a:ext>
            </a:extLst>
          </p:cNvPr>
          <p:cNvSpPr/>
          <p:nvPr/>
        </p:nvSpPr>
        <p:spPr>
          <a:xfrm>
            <a:off x="11305309" y="6240483"/>
            <a:ext cx="397823" cy="344385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77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Скибка">
  <a:themeElements>
    <a:clrScheme name="Скибка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Скибка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кибка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Тема Offic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5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5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AFFFBF3-BB42-47F7-806D-D5417A96E6A8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40262f94-9f35-4ac3-9a90-690165a166b7"/>
    <ds:schemaRef ds:uri="a4f35948-e619-41b3-aa29-22878b09cfd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FC28D37-012A-4F78-8189-E37D3400689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B1B62E-928A-4006-B97D-326E5E8B4F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TM02900771[[fn=Сектор]]</Template>
  <TotalTime>361</TotalTime>
  <Words>555</Words>
  <Application>Microsoft Office PowerPoint</Application>
  <PresentationFormat>Широкий екран</PresentationFormat>
  <Paragraphs>76</Paragraphs>
  <Slides>17</Slides>
  <Notes>5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17</vt:i4>
      </vt:variant>
    </vt:vector>
  </HeadingPairs>
  <TitlesOfParts>
    <vt:vector size="24" baseType="lpstr">
      <vt:lpstr>Arial</vt:lpstr>
      <vt:lpstr>Bahnschrift Condensed</vt:lpstr>
      <vt:lpstr>Cascadia Code</vt:lpstr>
      <vt:lpstr>Century Gothic</vt:lpstr>
      <vt:lpstr>Wingdings</vt:lpstr>
      <vt:lpstr>Wingdings 3</vt:lpstr>
      <vt:lpstr>Скибка</vt:lpstr>
      <vt:lpstr>Програмне забезпечення для растрової графіки: огляд і можливості </vt:lpstr>
      <vt:lpstr>Растрова графіка</vt:lpstr>
      <vt:lpstr>Основні формати растрових зображень</vt:lpstr>
      <vt:lpstr>Основні формати растрових зображень</vt:lpstr>
      <vt:lpstr>ПЗ для растрової графіки</vt:lpstr>
      <vt:lpstr>Adobe Photoshop</vt:lpstr>
      <vt:lpstr>Corel PHOTO-PAINT</vt:lpstr>
      <vt:lpstr>GIMP</vt:lpstr>
      <vt:lpstr>Krita</vt:lpstr>
      <vt:lpstr>Сфери застосування: Графічний дизайн</vt:lpstr>
      <vt:lpstr>Сфери застосування: Фотографія</vt:lpstr>
      <vt:lpstr>Сфери застосування: Цифрова ілюстрація</vt:lpstr>
      <vt:lpstr>Сфери застосування: Веб-дизайн</vt:lpstr>
      <vt:lpstr>Сфери застосування: Поліграфія </vt:lpstr>
      <vt:lpstr>Сфери застосування: Мультимедійні проєкти</vt:lpstr>
      <vt:lpstr>Сфери застосування: Маркетинг</vt:lpstr>
      <vt:lpstr>Висновок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Програмне забезпечення для растрової графіки: огляд і можливості</dc:title>
  <dc:creator>STUDENT</dc:creator>
  <cp:lastModifiedBy>STUDENT</cp:lastModifiedBy>
  <cp:revision>27</cp:revision>
  <dcterms:created xsi:type="dcterms:W3CDTF">2025-05-13T05:14:05Z</dcterms:created>
  <dcterms:modified xsi:type="dcterms:W3CDTF">2025-05-14T06:26:44Z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74064800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